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256" r:id="rId2"/>
    <p:sldId id="259" r:id="rId3"/>
    <p:sldId id="260" r:id="rId4"/>
    <p:sldId id="262" r:id="rId5"/>
    <p:sldId id="261" r:id="rId6"/>
    <p:sldId id="263" r:id="rId7"/>
    <p:sldId id="264" r:id="rId8"/>
    <p:sldId id="265" r:id="rId9"/>
    <p:sldId id="266" r:id="rId10"/>
    <p:sldId id="258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36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EE467B-2900-4EB0-A6AA-F56D81B7AAC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446686-552A-4E24-8ADA-39658709BB92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1</a:t>
          </a:r>
          <a:endParaRPr lang="ru-RU" b="1" dirty="0">
            <a:solidFill>
              <a:srgbClr val="002060"/>
            </a:solidFill>
          </a:endParaRPr>
        </a:p>
      </dgm:t>
    </dgm:pt>
    <dgm:pt modelId="{04FDD653-ADC2-4056-9B95-9848D558BEC9}" type="parTrans" cxnId="{7EB91436-AEEA-4B0A-9CFE-0F435E4CBCCF}">
      <dgm:prSet/>
      <dgm:spPr/>
      <dgm:t>
        <a:bodyPr/>
        <a:lstStyle/>
        <a:p>
          <a:endParaRPr lang="ru-RU"/>
        </a:p>
      </dgm:t>
    </dgm:pt>
    <dgm:pt modelId="{A8C96266-4E80-48A8-96E0-8AF716F4F477}" type="sibTrans" cxnId="{7EB91436-AEEA-4B0A-9CFE-0F435E4CBCCF}">
      <dgm:prSet/>
      <dgm:spPr/>
      <dgm:t>
        <a:bodyPr/>
        <a:lstStyle/>
        <a:p>
          <a:endParaRPr lang="ru-RU"/>
        </a:p>
      </dgm:t>
    </dgm:pt>
    <dgm:pt modelId="{0BAC7627-9C94-4B87-BC1C-9F116DE5E738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900" b="1" dirty="0" smtClean="0">
              <a:solidFill>
                <a:srgbClr val="002060"/>
              </a:solidFill>
            </a:rPr>
            <a:t>Накопительное дело № 1. Законодательные и нормативные акты по антитеррористической защищённости</a:t>
          </a:r>
          <a:endParaRPr lang="ru-RU" sz="1900" b="1" dirty="0">
            <a:solidFill>
              <a:srgbClr val="002060"/>
            </a:solidFill>
          </a:endParaRPr>
        </a:p>
      </dgm:t>
    </dgm:pt>
    <dgm:pt modelId="{5563F000-D123-429E-AD41-3154541030D1}" type="parTrans" cxnId="{E2FAA0E1-B946-47C6-A1A7-C44C03573E97}">
      <dgm:prSet/>
      <dgm:spPr/>
      <dgm:t>
        <a:bodyPr/>
        <a:lstStyle/>
        <a:p>
          <a:endParaRPr lang="ru-RU"/>
        </a:p>
      </dgm:t>
    </dgm:pt>
    <dgm:pt modelId="{430E0577-E61D-49BC-999D-19B39DD1D458}" type="sibTrans" cxnId="{E2FAA0E1-B946-47C6-A1A7-C44C03573E97}">
      <dgm:prSet/>
      <dgm:spPr/>
      <dgm:t>
        <a:bodyPr/>
        <a:lstStyle/>
        <a:p>
          <a:endParaRPr lang="ru-RU"/>
        </a:p>
      </dgm:t>
    </dgm:pt>
    <dgm:pt modelId="{DE87C449-0956-4A8D-B5C2-C224326B7FA4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2</a:t>
          </a:r>
          <a:endParaRPr lang="ru-RU" b="1" dirty="0">
            <a:solidFill>
              <a:srgbClr val="002060"/>
            </a:solidFill>
          </a:endParaRPr>
        </a:p>
      </dgm:t>
    </dgm:pt>
    <dgm:pt modelId="{AE0D3AD7-81DF-467D-A2D3-7C756EB892E5}" type="parTrans" cxnId="{806D9767-B1EF-4412-B32A-117F43AEE0D2}">
      <dgm:prSet/>
      <dgm:spPr/>
      <dgm:t>
        <a:bodyPr/>
        <a:lstStyle/>
        <a:p>
          <a:endParaRPr lang="ru-RU"/>
        </a:p>
      </dgm:t>
    </dgm:pt>
    <dgm:pt modelId="{2C8D8DD9-C3C0-4167-8CB0-42FCBD0E4DFD}" type="sibTrans" cxnId="{806D9767-B1EF-4412-B32A-117F43AEE0D2}">
      <dgm:prSet/>
      <dgm:spPr/>
      <dgm:t>
        <a:bodyPr/>
        <a:lstStyle/>
        <a:p>
          <a:endParaRPr lang="ru-RU"/>
        </a:p>
      </dgm:t>
    </dgm:pt>
    <dgm:pt modelId="{C8C8B372-D461-43EA-BC5F-5D2169D5CFE4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900" b="1" dirty="0" smtClean="0">
              <a:solidFill>
                <a:srgbClr val="002060"/>
              </a:solidFill>
            </a:rPr>
            <a:t>Накопительное дело  № 2. Нормативные документы по организации антитеррористической работы в образовательном учреждении</a:t>
          </a:r>
          <a:endParaRPr lang="ru-RU" sz="1900" b="1" dirty="0">
            <a:solidFill>
              <a:srgbClr val="002060"/>
            </a:solidFill>
          </a:endParaRPr>
        </a:p>
      </dgm:t>
    </dgm:pt>
    <dgm:pt modelId="{C50B6329-C3E8-4000-967C-3D47B000EF04}" type="parTrans" cxnId="{36C0CD5B-FFEE-4BE8-A557-2072D4F7356B}">
      <dgm:prSet/>
      <dgm:spPr/>
      <dgm:t>
        <a:bodyPr/>
        <a:lstStyle/>
        <a:p>
          <a:endParaRPr lang="ru-RU"/>
        </a:p>
      </dgm:t>
    </dgm:pt>
    <dgm:pt modelId="{F376E30F-6DD0-4CA3-B660-CA06A33DB420}" type="sibTrans" cxnId="{36C0CD5B-FFEE-4BE8-A557-2072D4F7356B}">
      <dgm:prSet/>
      <dgm:spPr/>
      <dgm:t>
        <a:bodyPr/>
        <a:lstStyle/>
        <a:p>
          <a:endParaRPr lang="ru-RU"/>
        </a:p>
      </dgm:t>
    </dgm:pt>
    <dgm:pt modelId="{2D1411B7-7FAA-44CD-A035-919DBB397711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3</a:t>
          </a:r>
          <a:endParaRPr lang="ru-RU" b="1" dirty="0">
            <a:solidFill>
              <a:srgbClr val="002060"/>
            </a:solidFill>
          </a:endParaRPr>
        </a:p>
      </dgm:t>
    </dgm:pt>
    <dgm:pt modelId="{A7320F19-8BEF-445C-8642-2D39B3B1A4D7}" type="parTrans" cxnId="{56670708-51ED-4D78-9706-22C00E943B1B}">
      <dgm:prSet/>
      <dgm:spPr/>
      <dgm:t>
        <a:bodyPr/>
        <a:lstStyle/>
        <a:p>
          <a:endParaRPr lang="ru-RU"/>
        </a:p>
      </dgm:t>
    </dgm:pt>
    <dgm:pt modelId="{13D8BB80-7FA6-4779-9B67-81DF3A3F22DB}" type="sibTrans" cxnId="{56670708-51ED-4D78-9706-22C00E943B1B}">
      <dgm:prSet/>
      <dgm:spPr/>
      <dgm:t>
        <a:bodyPr/>
        <a:lstStyle/>
        <a:p>
          <a:endParaRPr lang="ru-RU"/>
        </a:p>
      </dgm:t>
    </dgm:pt>
    <dgm:pt modelId="{5103711E-68B2-420C-A2D6-6632E2194767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900" b="1" dirty="0" smtClean="0">
              <a:solidFill>
                <a:srgbClr val="002060"/>
              </a:solidFill>
            </a:rPr>
            <a:t>Паспорт безопасности образовательной организации</a:t>
          </a:r>
          <a:endParaRPr lang="ru-RU" sz="1900" b="1" dirty="0">
            <a:solidFill>
              <a:srgbClr val="002060"/>
            </a:solidFill>
          </a:endParaRPr>
        </a:p>
      </dgm:t>
    </dgm:pt>
    <dgm:pt modelId="{684492D8-1701-4B7E-802F-E71D6A82A8B3}" type="parTrans" cxnId="{B29E300F-97A7-43D4-9750-3B1C0C95CEA6}">
      <dgm:prSet/>
      <dgm:spPr/>
      <dgm:t>
        <a:bodyPr/>
        <a:lstStyle/>
        <a:p>
          <a:endParaRPr lang="ru-RU"/>
        </a:p>
      </dgm:t>
    </dgm:pt>
    <dgm:pt modelId="{52FD04EF-D0E2-464F-8082-E9B0453C5516}" type="sibTrans" cxnId="{B29E300F-97A7-43D4-9750-3B1C0C95CEA6}">
      <dgm:prSet/>
      <dgm:spPr/>
      <dgm:t>
        <a:bodyPr/>
        <a:lstStyle/>
        <a:p>
          <a:endParaRPr lang="ru-RU"/>
        </a:p>
      </dgm:t>
    </dgm:pt>
    <dgm:pt modelId="{06C832B2-A23C-4BC5-9AAA-DA990D579C5D}" type="pres">
      <dgm:prSet presAssocID="{6CEE467B-2900-4EB0-A6AA-F56D81B7AAC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BE7F33-B095-451E-B1D0-A0669BCD2788}" type="pres">
      <dgm:prSet presAssocID="{8E446686-552A-4E24-8ADA-39658709BB92}" presName="composite" presStyleCnt="0"/>
      <dgm:spPr/>
    </dgm:pt>
    <dgm:pt modelId="{00FDE9E8-E76C-455F-BDF2-26093AE7CD4F}" type="pres">
      <dgm:prSet presAssocID="{8E446686-552A-4E24-8ADA-39658709BB9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55EDAF-085F-4531-91AB-2B6CFA39FC19}" type="pres">
      <dgm:prSet presAssocID="{8E446686-552A-4E24-8ADA-39658709BB92}" presName="descendantText" presStyleLbl="alignAcc1" presStyleIdx="0" presStyleCnt="3" custLinFactNeighborX="172" custLinFactNeighborY="10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2F08D7-B6FB-4FE4-B528-F05329B6A397}" type="pres">
      <dgm:prSet presAssocID="{A8C96266-4E80-48A8-96E0-8AF716F4F477}" presName="sp" presStyleCnt="0"/>
      <dgm:spPr/>
    </dgm:pt>
    <dgm:pt modelId="{E55F9213-59F1-4C30-91F5-9258CC3A376C}" type="pres">
      <dgm:prSet presAssocID="{DE87C449-0956-4A8D-B5C2-C224326B7FA4}" presName="composite" presStyleCnt="0"/>
      <dgm:spPr/>
    </dgm:pt>
    <dgm:pt modelId="{8A409178-1CC5-4454-B950-89C4AA011BB7}" type="pres">
      <dgm:prSet presAssocID="{DE87C449-0956-4A8D-B5C2-C224326B7FA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174AE5-E7CE-4B4B-9D07-A6CC93746C15}" type="pres">
      <dgm:prSet presAssocID="{DE87C449-0956-4A8D-B5C2-C224326B7FA4}" presName="descendantText" presStyleLbl="alignAcc1" presStyleIdx="1" presStyleCnt="3" custScaleY="1429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696A2F-1B3C-41FF-9F72-0AE0056BFF2E}" type="pres">
      <dgm:prSet presAssocID="{2C8D8DD9-C3C0-4167-8CB0-42FCBD0E4DFD}" presName="sp" presStyleCnt="0"/>
      <dgm:spPr/>
    </dgm:pt>
    <dgm:pt modelId="{9122405F-2297-4209-8C9B-B01CA202BE6A}" type="pres">
      <dgm:prSet presAssocID="{2D1411B7-7FAA-44CD-A035-919DBB397711}" presName="composite" presStyleCnt="0"/>
      <dgm:spPr/>
    </dgm:pt>
    <dgm:pt modelId="{2EF8F6EB-AF9F-48F8-A8DB-64575E4B459B}" type="pres">
      <dgm:prSet presAssocID="{2D1411B7-7FAA-44CD-A035-919DBB397711}" presName="parentText" presStyleLbl="alignNode1" presStyleIdx="2" presStyleCnt="3" custLinFactNeighborX="0" custLinFactNeighborY="1005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817B8A-C535-40C1-AB6D-BE1B9662503F}" type="pres">
      <dgm:prSet presAssocID="{2D1411B7-7FAA-44CD-A035-919DBB397711}" presName="descendantText" presStyleLbl="alignAcc1" presStyleIdx="2" presStyleCnt="3" custLinFactNeighborX="-424" custLinFactNeighborY="74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FAA0E1-B946-47C6-A1A7-C44C03573E97}" srcId="{8E446686-552A-4E24-8ADA-39658709BB92}" destId="{0BAC7627-9C94-4B87-BC1C-9F116DE5E738}" srcOrd="0" destOrd="0" parTransId="{5563F000-D123-429E-AD41-3154541030D1}" sibTransId="{430E0577-E61D-49BC-999D-19B39DD1D458}"/>
    <dgm:cxn modelId="{076F0EC9-C4C1-41D4-A44C-6DBF16616590}" type="presOf" srcId="{DE87C449-0956-4A8D-B5C2-C224326B7FA4}" destId="{8A409178-1CC5-4454-B950-89C4AA011BB7}" srcOrd="0" destOrd="0" presId="urn:microsoft.com/office/officeart/2005/8/layout/chevron2"/>
    <dgm:cxn modelId="{7EB91436-AEEA-4B0A-9CFE-0F435E4CBCCF}" srcId="{6CEE467B-2900-4EB0-A6AA-F56D81B7AAC2}" destId="{8E446686-552A-4E24-8ADA-39658709BB92}" srcOrd="0" destOrd="0" parTransId="{04FDD653-ADC2-4056-9B95-9848D558BEC9}" sibTransId="{A8C96266-4E80-48A8-96E0-8AF716F4F477}"/>
    <dgm:cxn modelId="{38F5185A-E0B1-4972-BFFE-C1A869D5922B}" type="presOf" srcId="{5103711E-68B2-420C-A2D6-6632E2194767}" destId="{F2817B8A-C535-40C1-AB6D-BE1B9662503F}" srcOrd="0" destOrd="0" presId="urn:microsoft.com/office/officeart/2005/8/layout/chevron2"/>
    <dgm:cxn modelId="{36C0CD5B-FFEE-4BE8-A557-2072D4F7356B}" srcId="{DE87C449-0956-4A8D-B5C2-C224326B7FA4}" destId="{C8C8B372-D461-43EA-BC5F-5D2169D5CFE4}" srcOrd="0" destOrd="0" parTransId="{C50B6329-C3E8-4000-967C-3D47B000EF04}" sibTransId="{F376E30F-6DD0-4CA3-B660-CA06A33DB420}"/>
    <dgm:cxn modelId="{56670708-51ED-4D78-9706-22C00E943B1B}" srcId="{6CEE467B-2900-4EB0-A6AA-F56D81B7AAC2}" destId="{2D1411B7-7FAA-44CD-A035-919DBB397711}" srcOrd="2" destOrd="0" parTransId="{A7320F19-8BEF-445C-8642-2D39B3B1A4D7}" sibTransId="{13D8BB80-7FA6-4779-9B67-81DF3A3F22DB}"/>
    <dgm:cxn modelId="{94B4A3D0-E681-42F4-AF2F-2A806F4AB5B6}" type="presOf" srcId="{6CEE467B-2900-4EB0-A6AA-F56D81B7AAC2}" destId="{06C832B2-A23C-4BC5-9AAA-DA990D579C5D}" srcOrd="0" destOrd="0" presId="urn:microsoft.com/office/officeart/2005/8/layout/chevron2"/>
    <dgm:cxn modelId="{134F7404-6212-4A9D-8E81-C746476C40EB}" type="presOf" srcId="{C8C8B372-D461-43EA-BC5F-5D2169D5CFE4}" destId="{36174AE5-E7CE-4B4B-9D07-A6CC93746C15}" srcOrd="0" destOrd="0" presId="urn:microsoft.com/office/officeart/2005/8/layout/chevron2"/>
    <dgm:cxn modelId="{24940A54-F147-4458-9F37-98D5D54A2FEB}" type="presOf" srcId="{2D1411B7-7FAA-44CD-A035-919DBB397711}" destId="{2EF8F6EB-AF9F-48F8-A8DB-64575E4B459B}" srcOrd="0" destOrd="0" presId="urn:microsoft.com/office/officeart/2005/8/layout/chevron2"/>
    <dgm:cxn modelId="{B29E300F-97A7-43D4-9750-3B1C0C95CEA6}" srcId="{2D1411B7-7FAA-44CD-A035-919DBB397711}" destId="{5103711E-68B2-420C-A2D6-6632E2194767}" srcOrd="0" destOrd="0" parTransId="{684492D8-1701-4B7E-802F-E71D6A82A8B3}" sibTransId="{52FD04EF-D0E2-464F-8082-E9B0453C5516}"/>
    <dgm:cxn modelId="{806D9767-B1EF-4412-B32A-117F43AEE0D2}" srcId="{6CEE467B-2900-4EB0-A6AA-F56D81B7AAC2}" destId="{DE87C449-0956-4A8D-B5C2-C224326B7FA4}" srcOrd="1" destOrd="0" parTransId="{AE0D3AD7-81DF-467D-A2D3-7C756EB892E5}" sibTransId="{2C8D8DD9-C3C0-4167-8CB0-42FCBD0E4DFD}"/>
    <dgm:cxn modelId="{A597918A-F3F8-4855-BCC9-A404B31D9969}" type="presOf" srcId="{0BAC7627-9C94-4B87-BC1C-9F116DE5E738}" destId="{3455EDAF-085F-4531-91AB-2B6CFA39FC19}" srcOrd="0" destOrd="0" presId="urn:microsoft.com/office/officeart/2005/8/layout/chevron2"/>
    <dgm:cxn modelId="{8300C390-3C17-4CE9-A31C-3CCC18E0EC42}" type="presOf" srcId="{8E446686-552A-4E24-8ADA-39658709BB92}" destId="{00FDE9E8-E76C-455F-BDF2-26093AE7CD4F}" srcOrd="0" destOrd="0" presId="urn:microsoft.com/office/officeart/2005/8/layout/chevron2"/>
    <dgm:cxn modelId="{8BCFF486-DB46-42F3-8545-B3BD4B53CE03}" type="presParOf" srcId="{06C832B2-A23C-4BC5-9AAA-DA990D579C5D}" destId="{D1BE7F33-B095-451E-B1D0-A0669BCD2788}" srcOrd="0" destOrd="0" presId="urn:microsoft.com/office/officeart/2005/8/layout/chevron2"/>
    <dgm:cxn modelId="{1425EF73-EF83-4DCC-A3A0-1BF48FB2F88E}" type="presParOf" srcId="{D1BE7F33-B095-451E-B1D0-A0669BCD2788}" destId="{00FDE9E8-E76C-455F-BDF2-26093AE7CD4F}" srcOrd="0" destOrd="0" presId="urn:microsoft.com/office/officeart/2005/8/layout/chevron2"/>
    <dgm:cxn modelId="{B478D1FB-6184-4313-9C8C-552F794DE727}" type="presParOf" srcId="{D1BE7F33-B095-451E-B1D0-A0669BCD2788}" destId="{3455EDAF-085F-4531-91AB-2B6CFA39FC19}" srcOrd="1" destOrd="0" presId="urn:microsoft.com/office/officeart/2005/8/layout/chevron2"/>
    <dgm:cxn modelId="{985B1577-FFEC-45B0-9DEF-84B434358F92}" type="presParOf" srcId="{06C832B2-A23C-4BC5-9AAA-DA990D579C5D}" destId="{932F08D7-B6FB-4FE4-B528-F05329B6A397}" srcOrd="1" destOrd="0" presId="urn:microsoft.com/office/officeart/2005/8/layout/chevron2"/>
    <dgm:cxn modelId="{D881A0D8-7DFD-4C17-AB17-DF40F07B0CE5}" type="presParOf" srcId="{06C832B2-A23C-4BC5-9AAA-DA990D579C5D}" destId="{E55F9213-59F1-4C30-91F5-9258CC3A376C}" srcOrd="2" destOrd="0" presId="urn:microsoft.com/office/officeart/2005/8/layout/chevron2"/>
    <dgm:cxn modelId="{77658143-5156-4EB1-8F07-6F587FBB06C7}" type="presParOf" srcId="{E55F9213-59F1-4C30-91F5-9258CC3A376C}" destId="{8A409178-1CC5-4454-B950-89C4AA011BB7}" srcOrd="0" destOrd="0" presId="urn:microsoft.com/office/officeart/2005/8/layout/chevron2"/>
    <dgm:cxn modelId="{F25B7132-CABC-40AE-AA00-E8C48A0D6D2B}" type="presParOf" srcId="{E55F9213-59F1-4C30-91F5-9258CC3A376C}" destId="{36174AE5-E7CE-4B4B-9D07-A6CC93746C15}" srcOrd="1" destOrd="0" presId="urn:microsoft.com/office/officeart/2005/8/layout/chevron2"/>
    <dgm:cxn modelId="{BBC43C23-B3C4-416E-9D8C-32A60D31BB7D}" type="presParOf" srcId="{06C832B2-A23C-4BC5-9AAA-DA990D579C5D}" destId="{E3696A2F-1B3C-41FF-9F72-0AE0056BFF2E}" srcOrd="3" destOrd="0" presId="urn:microsoft.com/office/officeart/2005/8/layout/chevron2"/>
    <dgm:cxn modelId="{B79C1F09-8D04-4EF0-B2E7-B931EC0F5000}" type="presParOf" srcId="{06C832B2-A23C-4BC5-9AAA-DA990D579C5D}" destId="{9122405F-2297-4209-8C9B-B01CA202BE6A}" srcOrd="4" destOrd="0" presId="urn:microsoft.com/office/officeart/2005/8/layout/chevron2"/>
    <dgm:cxn modelId="{A23962EC-E4BA-42AF-A304-E39F0D80F7BB}" type="presParOf" srcId="{9122405F-2297-4209-8C9B-B01CA202BE6A}" destId="{2EF8F6EB-AF9F-48F8-A8DB-64575E4B459B}" srcOrd="0" destOrd="0" presId="urn:microsoft.com/office/officeart/2005/8/layout/chevron2"/>
    <dgm:cxn modelId="{66C1E79C-4FB0-4657-8A55-79E4F28BC25A}" type="presParOf" srcId="{9122405F-2297-4209-8C9B-B01CA202BE6A}" destId="{F2817B8A-C535-40C1-AB6D-BE1B9662503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140BE1-1D69-4075-BC61-DD4A670A0888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C3AFA2-0A2E-4017-88BE-8DE8F26351E4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2200" b="1" dirty="0" smtClean="0">
              <a:solidFill>
                <a:schemeClr val="accent5">
                  <a:lumMod val="50000"/>
                </a:schemeClr>
              </a:solidFill>
            </a:rPr>
            <a:t>Организация физической охраны образовательного учреждения</a:t>
          </a:r>
          <a:endParaRPr lang="ru-RU" sz="2200" b="1" dirty="0">
            <a:solidFill>
              <a:schemeClr val="accent5">
                <a:lumMod val="50000"/>
              </a:schemeClr>
            </a:solidFill>
          </a:endParaRPr>
        </a:p>
      </dgm:t>
    </dgm:pt>
    <dgm:pt modelId="{94E97193-6093-40AC-AFEF-46E1B5489970}" type="parTrans" cxnId="{9F10C5D3-E087-41F4-9DE1-E0AF5921DD51}">
      <dgm:prSet/>
      <dgm:spPr/>
      <dgm:t>
        <a:bodyPr/>
        <a:lstStyle/>
        <a:p>
          <a:endParaRPr lang="ru-RU"/>
        </a:p>
      </dgm:t>
    </dgm:pt>
    <dgm:pt modelId="{C6C79603-12CB-4784-B6D3-E01BE9FABBBD}" type="sibTrans" cxnId="{9F10C5D3-E087-41F4-9DE1-E0AF5921DD51}">
      <dgm:prSet/>
      <dgm:spPr/>
      <dgm:t>
        <a:bodyPr/>
        <a:lstStyle/>
        <a:p>
          <a:endParaRPr lang="ru-RU"/>
        </a:p>
      </dgm:t>
    </dgm:pt>
    <dgm:pt modelId="{B35DAF7E-73BD-4803-B8FD-858E2362376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algn="ctr"/>
          <a:r>
            <a:rPr lang="ru-RU" sz="2200" b="1" dirty="0" smtClean="0">
              <a:solidFill>
                <a:schemeClr val="accent5">
                  <a:lumMod val="50000"/>
                </a:schemeClr>
              </a:solidFill>
            </a:rPr>
            <a:t>Организация инженерно-технической укрепленности охраняемого объекта</a:t>
          </a:r>
          <a:endParaRPr lang="ru-RU" sz="2200" b="1" dirty="0">
            <a:solidFill>
              <a:schemeClr val="accent5">
                <a:lumMod val="50000"/>
              </a:schemeClr>
            </a:solidFill>
          </a:endParaRPr>
        </a:p>
      </dgm:t>
    </dgm:pt>
    <dgm:pt modelId="{2E82B273-CD3C-4D7C-A549-CE46CCF445B0}" type="parTrans" cxnId="{B4A063F7-8B11-4520-9933-A28B60D2D66A}">
      <dgm:prSet/>
      <dgm:spPr/>
      <dgm:t>
        <a:bodyPr/>
        <a:lstStyle/>
        <a:p>
          <a:endParaRPr lang="ru-RU"/>
        </a:p>
      </dgm:t>
    </dgm:pt>
    <dgm:pt modelId="{B2C2F32F-7C95-4C35-A008-172B73632394}" type="sibTrans" cxnId="{B4A063F7-8B11-4520-9933-A28B60D2D66A}">
      <dgm:prSet/>
      <dgm:spPr/>
      <dgm:t>
        <a:bodyPr/>
        <a:lstStyle/>
        <a:p>
          <a:endParaRPr lang="ru-RU"/>
        </a:p>
      </dgm:t>
    </dgm:pt>
    <dgm:pt modelId="{512E7610-F456-4AEB-A365-82D5F2E86A71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2200" b="1" dirty="0" smtClean="0">
              <a:solidFill>
                <a:schemeClr val="accent5">
                  <a:lumMod val="50000"/>
                </a:schemeClr>
              </a:solidFill>
            </a:rPr>
            <a:t>Организация инженерно-технического оборудования образовательного учреждения</a:t>
          </a:r>
          <a:endParaRPr lang="ru-RU" sz="2200" b="1" dirty="0">
            <a:solidFill>
              <a:schemeClr val="accent5">
                <a:lumMod val="50000"/>
              </a:schemeClr>
            </a:solidFill>
          </a:endParaRPr>
        </a:p>
      </dgm:t>
    </dgm:pt>
    <dgm:pt modelId="{F582F94F-1B65-4E5A-8E76-10C9135C95B0}" type="parTrans" cxnId="{C2C56E72-E2AC-419C-B26D-A087D3793E21}">
      <dgm:prSet/>
      <dgm:spPr/>
      <dgm:t>
        <a:bodyPr/>
        <a:lstStyle/>
        <a:p>
          <a:endParaRPr lang="ru-RU"/>
        </a:p>
      </dgm:t>
    </dgm:pt>
    <dgm:pt modelId="{7B132BD6-EDCD-4192-B3CD-CE4AB1BBB7BD}" type="sibTrans" cxnId="{C2C56E72-E2AC-419C-B26D-A087D3793E21}">
      <dgm:prSet/>
      <dgm:spPr/>
      <dgm:t>
        <a:bodyPr/>
        <a:lstStyle/>
        <a:p>
          <a:endParaRPr lang="ru-RU"/>
        </a:p>
      </dgm:t>
    </dgm:pt>
    <dgm:pt modelId="{21724B55-0443-4355-81E6-FD5A3477471D}" type="pres">
      <dgm:prSet presAssocID="{02140BE1-1D69-4075-BC61-DD4A670A088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3D0164-4D67-44B3-A903-CC4E8B13B642}" type="pres">
      <dgm:prSet presAssocID="{9FC3AFA2-0A2E-4017-88BE-8DE8F26351E4}" presName="composite" presStyleCnt="0"/>
      <dgm:spPr/>
    </dgm:pt>
    <dgm:pt modelId="{2167C804-3328-4509-B17B-ED98BC39EA06}" type="pres">
      <dgm:prSet presAssocID="{9FC3AFA2-0A2E-4017-88BE-8DE8F26351E4}" presName="imgShp" presStyleLbl="fgImgPlace1" presStyleIdx="0" presStyleCnt="3" custLinFactNeighborX="-50595" custLinFactNeighborY="-71"/>
      <dgm:spPr>
        <a:blipFill rotWithShape="0">
          <a:blip xmlns:r="http://schemas.openxmlformats.org/officeDocument/2006/relationships" r:embed="rId1"/>
          <a:stretch>
            <a:fillRect/>
          </a:stretch>
        </a:blip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ru-RU"/>
        </a:p>
      </dgm:t>
    </dgm:pt>
    <dgm:pt modelId="{C696ED4D-AA9B-47CA-802B-7FF024453F78}" type="pres">
      <dgm:prSet presAssocID="{9FC3AFA2-0A2E-4017-88BE-8DE8F26351E4}" presName="txShp" presStyleLbl="node1" presStyleIdx="0" presStyleCnt="3" custScaleX="117724" custLinFactNeighborX="10792" custLinFactNeighborY="-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BD7FC0-270D-4C7E-AAF0-2D2F9B3773B4}" type="pres">
      <dgm:prSet presAssocID="{C6C79603-12CB-4784-B6D3-E01BE9FABBBD}" presName="spacing" presStyleCnt="0"/>
      <dgm:spPr/>
    </dgm:pt>
    <dgm:pt modelId="{BBFCF8C4-65AE-4E8A-B21F-E52DE4C1CEE0}" type="pres">
      <dgm:prSet presAssocID="{B35DAF7E-73BD-4803-B8FD-858E2362376D}" presName="composite" presStyleCnt="0"/>
      <dgm:spPr/>
    </dgm:pt>
    <dgm:pt modelId="{F8DFC363-B0DF-478C-9246-4DF1892EBE9D}" type="pres">
      <dgm:prSet presAssocID="{B35DAF7E-73BD-4803-B8FD-858E2362376D}" presName="imgShp" presStyleLbl="fgImgPlace1" presStyleIdx="1" presStyleCnt="3" custLinFactNeighborX="-67916" custLinFactNeighborY="-2374"/>
      <dgm:spPr>
        <a:blipFill rotWithShape="0">
          <a:blip xmlns:r="http://schemas.openxmlformats.org/officeDocument/2006/relationships" r:embed="rId2"/>
          <a:stretch>
            <a:fillRect/>
          </a:stretch>
        </a:blip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ru-RU"/>
        </a:p>
      </dgm:t>
    </dgm:pt>
    <dgm:pt modelId="{6DEEF811-2D23-4CCD-8C83-02882D98E3D7}" type="pres">
      <dgm:prSet presAssocID="{B35DAF7E-73BD-4803-B8FD-858E2362376D}" presName="txShp" presStyleLbl="node1" presStyleIdx="1" presStyleCnt="3" custScaleX="120562" custLinFactNeighborX="9374" custLinFactNeighborY="31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92099C-1C15-419F-B4CF-39A4D42B419B}" type="pres">
      <dgm:prSet presAssocID="{B2C2F32F-7C95-4C35-A008-172B73632394}" presName="spacing" presStyleCnt="0"/>
      <dgm:spPr/>
    </dgm:pt>
    <dgm:pt modelId="{E920AC9A-7DF1-4C59-846B-8819F8231D27}" type="pres">
      <dgm:prSet presAssocID="{512E7610-F456-4AEB-A365-82D5F2E86A71}" presName="composite" presStyleCnt="0"/>
      <dgm:spPr/>
    </dgm:pt>
    <dgm:pt modelId="{44F950AC-FE93-40AC-A66D-FE9B0CAB7631}" type="pres">
      <dgm:prSet presAssocID="{512E7610-F456-4AEB-A365-82D5F2E86A71}" presName="imgShp" presStyleLbl="fgImgPlace1" presStyleIdx="2" presStyleCnt="3" custLinFactNeighborX="-62370" custLinFactNeighborY="-4676"/>
      <dgm:spPr>
        <a:blipFill rotWithShape="0">
          <a:blip xmlns:r="http://schemas.openxmlformats.org/officeDocument/2006/relationships" r:embed="rId3"/>
          <a:stretch>
            <a:fillRect/>
          </a:stretch>
        </a:blip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ru-RU"/>
        </a:p>
      </dgm:t>
    </dgm:pt>
    <dgm:pt modelId="{D368B5E4-3B9A-48A1-9120-4B81096EDCF8}" type="pres">
      <dgm:prSet presAssocID="{512E7610-F456-4AEB-A365-82D5F2E86A71}" presName="txShp" presStyleLbl="node1" presStyleIdx="2" presStyleCnt="3" custScaleX="117724" custLinFactNeighborX="8664" custLinFactNeighborY="-46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F98C88-720D-41C8-AC6E-6C20C26FBB58}" type="presOf" srcId="{512E7610-F456-4AEB-A365-82D5F2E86A71}" destId="{D368B5E4-3B9A-48A1-9120-4B81096EDCF8}" srcOrd="0" destOrd="0" presId="urn:microsoft.com/office/officeart/2005/8/layout/vList3#1"/>
    <dgm:cxn modelId="{B4A063F7-8B11-4520-9933-A28B60D2D66A}" srcId="{02140BE1-1D69-4075-BC61-DD4A670A0888}" destId="{B35DAF7E-73BD-4803-B8FD-858E2362376D}" srcOrd="1" destOrd="0" parTransId="{2E82B273-CD3C-4D7C-A549-CE46CCF445B0}" sibTransId="{B2C2F32F-7C95-4C35-A008-172B73632394}"/>
    <dgm:cxn modelId="{C2C56E72-E2AC-419C-B26D-A087D3793E21}" srcId="{02140BE1-1D69-4075-BC61-DD4A670A0888}" destId="{512E7610-F456-4AEB-A365-82D5F2E86A71}" srcOrd="2" destOrd="0" parTransId="{F582F94F-1B65-4E5A-8E76-10C9135C95B0}" sibTransId="{7B132BD6-EDCD-4192-B3CD-CE4AB1BBB7BD}"/>
    <dgm:cxn modelId="{E761CE5D-7BD9-43CB-8324-C199AB6990EC}" type="presOf" srcId="{02140BE1-1D69-4075-BC61-DD4A670A0888}" destId="{21724B55-0443-4355-81E6-FD5A3477471D}" srcOrd="0" destOrd="0" presId="urn:microsoft.com/office/officeart/2005/8/layout/vList3#1"/>
    <dgm:cxn modelId="{9F10C5D3-E087-41F4-9DE1-E0AF5921DD51}" srcId="{02140BE1-1D69-4075-BC61-DD4A670A0888}" destId="{9FC3AFA2-0A2E-4017-88BE-8DE8F26351E4}" srcOrd="0" destOrd="0" parTransId="{94E97193-6093-40AC-AFEF-46E1B5489970}" sibTransId="{C6C79603-12CB-4784-B6D3-E01BE9FABBBD}"/>
    <dgm:cxn modelId="{095F0D1C-8532-40CD-A04D-C22FDCFF8EC2}" type="presOf" srcId="{9FC3AFA2-0A2E-4017-88BE-8DE8F26351E4}" destId="{C696ED4D-AA9B-47CA-802B-7FF024453F78}" srcOrd="0" destOrd="0" presId="urn:microsoft.com/office/officeart/2005/8/layout/vList3#1"/>
    <dgm:cxn modelId="{2F05654B-9A89-4E2F-B087-CDFDEB85D75D}" type="presOf" srcId="{B35DAF7E-73BD-4803-B8FD-858E2362376D}" destId="{6DEEF811-2D23-4CCD-8C83-02882D98E3D7}" srcOrd="0" destOrd="0" presId="urn:microsoft.com/office/officeart/2005/8/layout/vList3#1"/>
    <dgm:cxn modelId="{E8FC4786-9302-4C44-BFD9-D19E0E035883}" type="presParOf" srcId="{21724B55-0443-4355-81E6-FD5A3477471D}" destId="{213D0164-4D67-44B3-A903-CC4E8B13B642}" srcOrd="0" destOrd="0" presId="urn:microsoft.com/office/officeart/2005/8/layout/vList3#1"/>
    <dgm:cxn modelId="{A96EE701-9A44-4D07-A038-1AB7A662E6AA}" type="presParOf" srcId="{213D0164-4D67-44B3-A903-CC4E8B13B642}" destId="{2167C804-3328-4509-B17B-ED98BC39EA06}" srcOrd="0" destOrd="0" presId="urn:microsoft.com/office/officeart/2005/8/layout/vList3#1"/>
    <dgm:cxn modelId="{BFB9E26A-3866-48E9-96D7-ABF3E4CADA02}" type="presParOf" srcId="{213D0164-4D67-44B3-A903-CC4E8B13B642}" destId="{C696ED4D-AA9B-47CA-802B-7FF024453F78}" srcOrd="1" destOrd="0" presId="urn:microsoft.com/office/officeart/2005/8/layout/vList3#1"/>
    <dgm:cxn modelId="{768EB16A-BC77-4C77-98B3-A648B1730AD9}" type="presParOf" srcId="{21724B55-0443-4355-81E6-FD5A3477471D}" destId="{01BD7FC0-270D-4C7E-AAF0-2D2F9B3773B4}" srcOrd="1" destOrd="0" presId="urn:microsoft.com/office/officeart/2005/8/layout/vList3#1"/>
    <dgm:cxn modelId="{043678EF-295C-48CB-9D42-1E3EB7997E28}" type="presParOf" srcId="{21724B55-0443-4355-81E6-FD5A3477471D}" destId="{BBFCF8C4-65AE-4E8A-B21F-E52DE4C1CEE0}" srcOrd="2" destOrd="0" presId="urn:microsoft.com/office/officeart/2005/8/layout/vList3#1"/>
    <dgm:cxn modelId="{2B31A693-E576-4A01-B2AF-73FEBF9AA940}" type="presParOf" srcId="{BBFCF8C4-65AE-4E8A-B21F-E52DE4C1CEE0}" destId="{F8DFC363-B0DF-478C-9246-4DF1892EBE9D}" srcOrd="0" destOrd="0" presId="urn:microsoft.com/office/officeart/2005/8/layout/vList3#1"/>
    <dgm:cxn modelId="{19D637A9-67ED-4806-A519-A988B196FAD6}" type="presParOf" srcId="{BBFCF8C4-65AE-4E8A-B21F-E52DE4C1CEE0}" destId="{6DEEF811-2D23-4CCD-8C83-02882D98E3D7}" srcOrd="1" destOrd="0" presId="urn:microsoft.com/office/officeart/2005/8/layout/vList3#1"/>
    <dgm:cxn modelId="{AAE4041C-580B-4531-972A-7EB5EF5E3902}" type="presParOf" srcId="{21724B55-0443-4355-81E6-FD5A3477471D}" destId="{8192099C-1C15-419F-B4CF-39A4D42B419B}" srcOrd="3" destOrd="0" presId="urn:microsoft.com/office/officeart/2005/8/layout/vList3#1"/>
    <dgm:cxn modelId="{9DC9D244-69CB-4588-B677-40C64A5618E6}" type="presParOf" srcId="{21724B55-0443-4355-81E6-FD5A3477471D}" destId="{E920AC9A-7DF1-4C59-846B-8819F8231D27}" srcOrd="4" destOrd="0" presId="urn:microsoft.com/office/officeart/2005/8/layout/vList3#1"/>
    <dgm:cxn modelId="{6BA8C46D-33B9-4D08-9850-A870D37BFE7C}" type="presParOf" srcId="{E920AC9A-7DF1-4C59-846B-8819F8231D27}" destId="{44F950AC-FE93-40AC-A66D-FE9B0CAB7631}" srcOrd="0" destOrd="0" presId="urn:microsoft.com/office/officeart/2005/8/layout/vList3#1"/>
    <dgm:cxn modelId="{784517CD-6F28-4362-B797-89D3FD0366A5}" type="presParOf" srcId="{E920AC9A-7DF1-4C59-846B-8819F8231D27}" destId="{D368B5E4-3B9A-48A1-9120-4B81096EDCF8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D0DEC3-F3FA-4750-BDCB-AB2AC30D5E54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EE8AC0-2020-4646-893F-5C2EDC7BB2D4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sz="2400" b="1" dirty="0" smtClean="0">
              <a:solidFill>
                <a:schemeClr val="accent1">
                  <a:lumMod val="50000"/>
                </a:schemeClr>
              </a:solidFill>
            </a:rPr>
            <a:t>Организации антитеррористической работы в образовательных учреждениях</a:t>
          </a:r>
          <a:endParaRPr lang="ru-RU" sz="2400" dirty="0"/>
        </a:p>
      </dgm:t>
    </dgm:pt>
    <dgm:pt modelId="{3DF55BBE-6859-4C6B-ABA2-BD8878B21471}" type="parTrans" cxnId="{B83B3A68-6250-4B6D-8086-76A2BCBC79E1}">
      <dgm:prSet/>
      <dgm:spPr/>
      <dgm:t>
        <a:bodyPr/>
        <a:lstStyle/>
        <a:p>
          <a:endParaRPr lang="ru-RU"/>
        </a:p>
      </dgm:t>
    </dgm:pt>
    <dgm:pt modelId="{B8940EEE-428B-4B8C-AD4B-D22872255B40}" type="sibTrans" cxnId="{B83B3A68-6250-4B6D-8086-76A2BCBC79E1}">
      <dgm:prSet/>
      <dgm:spPr/>
      <dgm:t>
        <a:bodyPr/>
        <a:lstStyle/>
        <a:p>
          <a:endParaRPr lang="ru-RU"/>
        </a:p>
      </dgm:t>
    </dgm:pt>
    <dgm:pt modelId="{42B04723-3DA6-44EE-8FC9-F9D9A7ECB3E6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ru-RU" sz="2000" b="1" dirty="0" smtClean="0">
              <a:solidFill>
                <a:schemeClr val="accent1">
                  <a:lumMod val="50000"/>
                </a:schemeClr>
              </a:solidFill>
            </a:rPr>
            <a:t>Ответственный за антитеррористическую безопасность в ОУ </a:t>
          </a:r>
          <a:endParaRPr lang="ru-RU" sz="2000" b="1" dirty="0">
            <a:solidFill>
              <a:schemeClr val="accent1">
                <a:lumMod val="50000"/>
              </a:schemeClr>
            </a:solidFill>
          </a:endParaRPr>
        </a:p>
      </dgm:t>
    </dgm:pt>
    <dgm:pt modelId="{3AA1852D-2512-4A92-8174-E907352A73B2}" type="parTrans" cxnId="{9D897BD1-AF70-4443-8466-3F25D1D89184}">
      <dgm:prSet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ru-RU"/>
        </a:p>
      </dgm:t>
    </dgm:pt>
    <dgm:pt modelId="{47F63A07-67DB-42EA-90DA-E06B3CDCC57B}" type="sibTrans" cxnId="{9D897BD1-AF70-4443-8466-3F25D1D89184}">
      <dgm:prSet/>
      <dgm:spPr/>
      <dgm:t>
        <a:bodyPr/>
        <a:lstStyle/>
        <a:p>
          <a:endParaRPr lang="ru-RU"/>
        </a:p>
      </dgm:t>
    </dgm:pt>
    <dgm:pt modelId="{013D2798-2E53-4E60-8E26-68B63886589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ru-RU" sz="1800" b="1" dirty="0" smtClean="0">
              <a:solidFill>
                <a:schemeClr val="accent1">
                  <a:lumMod val="50000"/>
                </a:schemeClr>
              </a:solidFill>
            </a:rPr>
            <a:t>Мероприятия  и контроль за действиями по обеспечению безопасности на всей территории учебного заведения.</a:t>
          </a:r>
          <a:endParaRPr lang="ru-RU" sz="1800" b="1" dirty="0">
            <a:solidFill>
              <a:schemeClr val="accent1">
                <a:lumMod val="50000"/>
              </a:schemeClr>
            </a:solidFill>
          </a:endParaRPr>
        </a:p>
      </dgm:t>
    </dgm:pt>
    <dgm:pt modelId="{C74C6866-D5FB-4810-91F0-F61441D95C51}" type="parTrans" cxnId="{3E270A34-784D-4E59-B01F-3C4414501F60}">
      <dgm:prSet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ru-RU"/>
        </a:p>
      </dgm:t>
    </dgm:pt>
    <dgm:pt modelId="{00D1D748-BCAD-4E72-B5B5-B9DE21ECA783}" type="sibTrans" cxnId="{3E270A34-784D-4E59-B01F-3C4414501F60}">
      <dgm:prSet/>
      <dgm:spPr/>
      <dgm:t>
        <a:bodyPr/>
        <a:lstStyle/>
        <a:p>
          <a:endParaRPr lang="ru-RU"/>
        </a:p>
      </dgm:t>
    </dgm:pt>
    <dgm:pt modelId="{7BAF71D9-76F2-4580-94D9-75BB96CA41C1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ru-RU" sz="2000" b="1" dirty="0" smtClean="0">
              <a:solidFill>
                <a:schemeClr val="accent1">
                  <a:lumMod val="50000"/>
                </a:schemeClr>
              </a:solidFill>
            </a:rPr>
            <a:t>Антитеррористическая комиссия ОУ </a:t>
          </a:r>
          <a:endParaRPr lang="ru-RU" sz="2000" b="1" dirty="0">
            <a:solidFill>
              <a:schemeClr val="accent1">
                <a:lumMod val="50000"/>
              </a:schemeClr>
            </a:solidFill>
          </a:endParaRPr>
        </a:p>
      </dgm:t>
    </dgm:pt>
    <dgm:pt modelId="{630DEF50-3D75-4ED3-995A-78EC5B9014DF}" type="parTrans" cxnId="{0235AE51-D28E-4099-ABEA-03F1D3589453}">
      <dgm:prSet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ru-RU"/>
        </a:p>
      </dgm:t>
    </dgm:pt>
    <dgm:pt modelId="{D95E9A8D-97A2-4719-A44D-EDD41686D691}" type="sibTrans" cxnId="{0235AE51-D28E-4099-ABEA-03F1D3589453}">
      <dgm:prSet/>
      <dgm:spPr/>
      <dgm:t>
        <a:bodyPr/>
        <a:lstStyle/>
        <a:p>
          <a:endParaRPr lang="ru-RU"/>
        </a:p>
      </dgm:t>
    </dgm:pt>
    <dgm:pt modelId="{79855932-F76C-423E-ABAF-58CA80730129}" type="pres">
      <dgm:prSet presAssocID="{5CD0DEC3-F3FA-4750-BDCB-AB2AC30D5E5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3DF87C-9C26-4FC8-9E7C-87D08750E539}" type="pres">
      <dgm:prSet presAssocID="{C7EE8AC0-2020-4646-893F-5C2EDC7BB2D4}" presName="centerShape" presStyleLbl="node0" presStyleIdx="0" presStyleCnt="1" custScaleX="226800" custScaleY="90547" custLinFactNeighborX="-1854" custLinFactNeighborY="3146"/>
      <dgm:spPr/>
      <dgm:t>
        <a:bodyPr/>
        <a:lstStyle/>
        <a:p>
          <a:endParaRPr lang="ru-RU"/>
        </a:p>
      </dgm:t>
    </dgm:pt>
    <dgm:pt modelId="{EFEC41CB-B7C2-48CF-8B6B-7A013E3ED3AB}" type="pres">
      <dgm:prSet presAssocID="{3AA1852D-2512-4A92-8174-E907352A73B2}" presName="parTrans" presStyleLbl="bgSibTrans2D1" presStyleIdx="0" presStyleCnt="3" custScaleX="161746" custLinFactNeighborX="-85508" custLinFactNeighborY="63196"/>
      <dgm:spPr/>
      <dgm:t>
        <a:bodyPr/>
        <a:lstStyle/>
        <a:p>
          <a:endParaRPr lang="ru-RU"/>
        </a:p>
      </dgm:t>
    </dgm:pt>
    <dgm:pt modelId="{3911BF87-7868-4D41-8802-0991ED73FDEE}" type="pres">
      <dgm:prSet presAssocID="{42B04723-3DA6-44EE-8FC9-F9D9A7ECB3E6}" presName="node" presStyleLbl="node1" presStyleIdx="0" presStyleCnt="3" custScaleX="131888" custScaleY="69210" custRadScaleRad="88242" custRadScaleInc="87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80E277-BB63-4A92-9FD3-A6160F307092}" type="pres">
      <dgm:prSet presAssocID="{C74C6866-D5FB-4810-91F0-F61441D95C51}" presName="parTrans" presStyleLbl="bgSibTrans2D1" presStyleIdx="1" presStyleCnt="3" custAng="21483037" custScaleX="111550"/>
      <dgm:spPr/>
      <dgm:t>
        <a:bodyPr/>
        <a:lstStyle/>
        <a:p>
          <a:endParaRPr lang="ru-RU"/>
        </a:p>
      </dgm:t>
    </dgm:pt>
    <dgm:pt modelId="{3A994A79-8D64-4F49-A917-A8E0B824ACD4}" type="pres">
      <dgm:prSet presAssocID="{013D2798-2E53-4E60-8E26-68B638865893}" presName="node" presStyleLbl="node1" presStyleIdx="1" presStyleCnt="3" custScaleX="121275" custRadScaleRad="107995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18F95E-601F-4856-995E-63612627045E}" type="pres">
      <dgm:prSet presAssocID="{630DEF50-3D75-4ED3-995A-78EC5B9014DF}" presName="parTrans" presStyleLbl="bgSibTrans2D1" presStyleIdx="2" presStyleCnt="3" custScaleX="129354" custLinFactNeighborX="57598" custLinFactNeighborY="65480"/>
      <dgm:spPr/>
      <dgm:t>
        <a:bodyPr/>
        <a:lstStyle/>
        <a:p>
          <a:endParaRPr lang="ru-RU"/>
        </a:p>
      </dgm:t>
    </dgm:pt>
    <dgm:pt modelId="{56044C48-E299-4BC9-8AB5-CE764BA4A32F}" type="pres">
      <dgm:prSet presAssocID="{7BAF71D9-76F2-4580-94D9-75BB96CA41C1}" presName="node" presStyleLbl="node1" presStyleIdx="2" presStyleCnt="3" custScaleX="127391" custScaleY="69212" custRadScaleRad="89677" custRadScaleInc="-7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5837DE-E205-4782-965B-411D60154EE5}" type="presOf" srcId="{C74C6866-D5FB-4810-91F0-F61441D95C51}" destId="{DC80E277-BB63-4A92-9FD3-A6160F307092}" srcOrd="0" destOrd="0" presId="urn:microsoft.com/office/officeart/2005/8/layout/radial4"/>
    <dgm:cxn modelId="{8AC1DF31-B09D-4A43-BF77-54E9C9EA869A}" type="presOf" srcId="{7BAF71D9-76F2-4580-94D9-75BB96CA41C1}" destId="{56044C48-E299-4BC9-8AB5-CE764BA4A32F}" srcOrd="0" destOrd="0" presId="urn:microsoft.com/office/officeart/2005/8/layout/radial4"/>
    <dgm:cxn modelId="{55BF8BF7-D276-4DC0-AC63-1E20AD0B276C}" type="presOf" srcId="{5CD0DEC3-F3FA-4750-BDCB-AB2AC30D5E54}" destId="{79855932-F76C-423E-ABAF-58CA80730129}" srcOrd="0" destOrd="0" presId="urn:microsoft.com/office/officeart/2005/8/layout/radial4"/>
    <dgm:cxn modelId="{0235AE51-D28E-4099-ABEA-03F1D3589453}" srcId="{C7EE8AC0-2020-4646-893F-5C2EDC7BB2D4}" destId="{7BAF71D9-76F2-4580-94D9-75BB96CA41C1}" srcOrd="2" destOrd="0" parTransId="{630DEF50-3D75-4ED3-995A-78EC5B9014DF}" sibTransId="{D95E9A8D-97A2-4719-A44D-EDD41686D691}"/>
    <dgm:cxn modelId="{20B5BD8E-7A9F-4B63-A200-BD70934CE55D}" type="presOf" srcId="{630DEF50-3D75-4ED3-995A-78EC5B9014DF}" destId="{0B18F95E-601F-4856-995E-63612627045E}" srcOrd="0" destOrd="0" presId="urn:microsoft.com/office/officeart/2005/8/layout/radial4"/>
    <dgm:cxn modelId="{42D3DDC3-093E-44E4-AC7F-984F61E1CD44}" type="presOf" srcId="{013D2798-2E53-4E60-8E26-68B638865893}" destId="{3A994A79-8D64-4F49-A917-A8E0B824ACD4}" srcOrd="0" destOrd="0" presId="urn:microsoft.com/office/officeart/2005/8/layout/radial4"/>
    <dgm:cxn modelId="{9D897BD1-AF70-4443-8466-3F25D1D89184}" srcId="{C7EE8AC0-2020-4646-893F-5C2EDC7BB2D4}" destId="{42B04723-3DA6-44EE-8FC9-F9D9A7ECB3E6}" srcOrd="0" destOrd="0" parTransId="{3AA1852D-2512-4A92-8174-E907352A73B2}" sibTransId="{47F63A07-67DB-42EA-90DA-E06B3CDCC57B}"/>
    <dgm:cxn modelId="{77C6E1A6-B4C1-4043-837F-C4F80B843560}" type="presOf" srcId="{3AA1852D-2512-4A92-8174-E907352A73B2}" destId="{EFEC41CB-B7C2-48CF-8B6B-7A013E3ED3AB}" srcOrd="0" destOrd="0" presId="urn:microsoft.com/office/officeart/2005/8/layout/radial4"/>
    <dgm:cxn modelId="{3E270A34-784D-4E59-B01F-3C4414501F60}" srcId="{C7EE8AC0-2020-4646-893F-5C2EDC7BB2D4}" destId="{013D2798-2E53-4E60-8E26-68B638865893}" srcOrd="1" destOrd="0" parTransId="{C74C6866-D5FB-4810-91F0-F61441D95C51}" sibTransId="{00D1D748-BCAD-4E72-B5B5-B9DE21ECA783}"/>
    <dgm:cxn modelId="{9FE2655C-ABC5-4BFD-B9F5-080721D14017}" type="presOf" srcId="{42B04723-3DA6-44EE-8FC9-F9D9A7ECB3E6}" destId="{3911BF87-7868-4D41-8802-0991ED73FDEE}" srcOrd="0" destOrd="0" presId="urn:microsoft.com/office/officeart/2005/8/layout/radial4"/>
    <dgm:cxn modelId="{A4C018CA-55F7-471E-8999-8F56E5B0EB0C}" type="presOf" srcId="{C7EE8AC0-2020-4646-893F-5C2EDC7BB2D4}" destId="{E33DF87C-9C26-4FC8-9E7C-87D08750E539}" srcOrd="0" destOrd="0" presId="urn:microsoft.com/office/officeart/2005/8/layout/radial4"/>
    <dgm:cxn modelId="{B83B3A68-6250-4B6D-8086-76A2BCBC79E1}" srcId="{5CD0DEC3-F3FA-4750-BDCB-AB2AC30D5E54}" destId="{C7EE8AC0-2020-4646-893F-5C2EDC7BB2D4}" srcOrd="0" destOrd="0" parTransId="{3DF55BBE-6859-4C6B-ABA2-BD8878B21471}" sibTransId="{B8940EEE-428B-4B8C-AD4B-D22872255B40}"/>
    <dgm:cxn modelId="{7359C888-59D2-4951-A2E6-5E116A4EFDB7}" type="presParOf" srcId="{79855932-F76C-423E-ABAF-58CA80730129}" destId="{E33DF87C-9C26-4FC8-9E7C-87D08750E539}" srcOrd="0" destOrd="0" presId="urn:microsoft.com/office/officeart/2005/8/layout/radial4"/>
    <dgm:cxn modelId="{C8627A08-6D35-4F9F-B611-73A1348AC318}" type="presParOf" srcId="{79855932-F76C-423E-ABAF-58CA80730129}" destId="{EFEC41CB-B7C2-48CF-8B6B-7A013E3ED3AB}" srcOrd="1" destOrd="0" presId="urn:microsoft.com/office/officeart/2005/8/layout/radial4"/>
    <dgm:cxn modelId="{13E11E65-612E-4BFB-8548-5BC61AEC8E78}" type="presParOf" srcId="{79855932-F76C-423E-ABAF-58CA80730129}" destId="{3911BF87-7868-4D41-8802-0991ED73FDEE}" srcOrd="2" destOrd="0" presId="urn:microsoft.com/office/officeart/2005/8/layout/radial4"/>
    <dgm:cxn modelId="{E7111745-496A-4416-9C62-8D0C83E17527}" type="presParOf" srcId="{79855932-F76C-423E-ABAF-58CA80730129}" destId="{DC80E277-BB63-4A92-9FD3-A6160F307092}" srcOrd="3" destOrd="0" presId="urn:microsoft.com/office/officeart/2005/8/layout/radial4"/>
    <dgm:cxn modelId="{1553D4DD-CF82-4882-9CF2-877DA7241110}" type="presParOf" srcId="{79855932-F76C-423E-ABAF-58CA80730129}" destId="{3A994A79-8D64-4F49-A917-A8E0B824ACD4}" srcOrd="4" destOrd="0" presId="urn:microsoft.com/office/officeart/2005/8/layout/radial4"/>
    <dgm:cxn modelId="{78DFD8C2-5F84-44DE-B9B7-B7168248CF64}" type="presParOf" srcId="{79855932-F76C-423E-ABAF-58CA80730129}" destId="{0B18F95E-601F-4856-995E-63612627045E}" srcOrd="5" destOrd="0" presId="urn:microsoft.com/office/officeart/2005/8/layout/radial4"/>
    <dgm:cxn modelId="{D6E35AB0-527A-4853-8851-F005A1C13109}" type="presParOf" srcId="{79855932-F76C-423E-ABAF-58CA80730129}" destId="{56044C48-E299-4BC9-8AB5-CE764BA4A32F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3BC5FC3-127F-46E7-9305-36EACB6626F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F7DB75-CCE8-4F20-81A4-0359C5150385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pPr algn="ctr"/>
          <a:r>
            <a:rPr lang="ru-RU" sz="2000" b="1" dirty="0" smtClean="0">
              <a:solidFill>
                <a:schemeClr val="accent1">
                  <a:lumMod val="50000"/>
                </a:schemeClr>
              </a:solidFill>
            </a:rPr>
            <a:t>Ответственный за организацию и обеспечение пропускного режима</a:t>
          </a:r>
          <a:endParaRPr lang="ru-RU" sz="2000" b="1" dirty="0">
            <a:solidFill>
              <a:schemeClr val="accent1">
                <a:lumMod val="50000"/>
              </a:schemeClr>
            </a:solidFill>
          </a:endParaRPr>
        </a:p>
      </dgm:t>
    </dgm:pt>
    <dgm:pt modelId="{A2A1485F-D10D-476E-8483-38E1FDEC9419}" type="parTrans" cxnId="{3D6788E9-D3A6-4959-ACD0-8BBB9938EF71}">
      <dgm:prSet/>
      <dgm:spPr/>
      <dgm:t>
        <a:bodyPr/>
        <a:lstStyle/>
        <a:p>
          <a:endParaRPr lang="ru-RU"/>
        </a:p>
      </dgm:t>
    </dgm:pt>
    <dgm:pt modelId="{DCB38D33-A5FF-47A3-93B2-2F3B6DC2AB69}" type="sibTrans" cxnId="{3D6788E9-D3A6-4959-ACD0-8BBB9938EF71}">
      <dgm:prSet/>
      <dgm:spPr/>
      <dgm:t>
        <a:bodyPr/>
        <a:lstStyle/>
        <a:p>
          <a:endParaRPr lang="ru-RU"/>
        </a:p>
      </dgm:t>
    </dgm:pt>
    <dgm:pt modelId="{A7CE47FA-07A1-4161-BA8F-F34E266EB4E3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pPr algn="ctr"/>
          <a:r>
            <a:rPr lang="ru-RU" sz="2000" b="1" dirty="0" smtClean="0">
              <a:solidFill>
                <a:schemeClr val="accent1">
                  <a:lumMod val="50000"/>
                </a:schemeClr>
              </a:solidFill>
            </a:rPr>
            <a:t>Обязанности дежурного администратора</a:t>
          </a:r>
          <a:endParaRPr lang="ru-RU" sz="2000" b="1" dirty="0">
            <a:solidFill>
              <a:schemeClr val="accent1">
                <a:lumMod val="50000"/>
              </a:schemeClr>
            </a:solidFill>
          </a:endParaRPr>
        </a:p>
      </dgm:t>
    </dgm:pt>
    <dgm:pt modelId="{6590B290-80D0-4829-A78F-A0BA00FA2622}" type="parTrans" cxnId="{9F173DE0-81F1-4F5C-859F-8F5CD035353B}">
      <dgm:prSet/>
      <dgm:spPr/>
      <dgm:t>
        <a:bodyPr/>
        <a:lstStyle/>
        <a:p>
          <a:endParaRPr lang="ru-RU"/>
        </a:p>
      </dgm:t>
    </dgm:pt>
    <dgm:pt modelId="{1D3307C2-CEE2-4224-B4D1-1AD7B30A9218}" type="sibTrans" cxnId="{9F173DE0-81F1-4F5C-859F-8F5CD035353B}">
      <dgm:prSet/>
      <dgm:spPr/>
      <dgm:t>
        <a:bodyPr/>
        <a:lstStyle/>
        <a:p>
          <a:endParaRPr lang="ru-RU"/>
        </a:p>
      </dgm:t>
    </dgm:pt>
    <dgm:pt modelId="{09139761-4A4D-47EB-AE38-6310D979CAE7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pPr algn="ctr"/>
          <a:r>
            <a:rPr lang="ru-RU" sz="2000" b="1" dirty="0" smtClean="0">
              <a:solidFill>
                <a:schemeClr val="accent1">
                  <a:lumMod val="50000"/>
                </a:schemeClr>
              </a:solidFill>
            </a:rPr>
            <a:t>Основные направления деятельности дежурного учителя</a:t>
          </a:r>
          <a:endParaRPr lang="ru-RU" sz="2000" b="1" dirty="0">
            <a:solidFill>
              <a:schemeClr val="accent1">
                <a:lumMod val="50000"/>
              </a:schemeClr>
            </a:solidFill>
          </a:endParaRPr>
        </a:p>
      </dgm:t>
    </dgm:pt>
    <dgm:pt modelId="{7DE57CA7-5AEF-466B-92C1-C9F906E5C482}" type="parTrans" cxnId="{CCEABE01-2966-4525-98D5-79C9433CD939}">
      <dgm:prSet/>
      <dgm:spPr/>
      <dgm:t>
        <a:bodyPr/>
        <a:lstStyle/>
        <a:p>
          <a:endParaRPr lang="ru-RU"/>
        </a:p>
      </dgm:t>
    </dgm:pt>
    <dgm:pt modelId="{F519C3A8-5042-48E3-8E90-2C29D1121E09}" type="sibTrans" cxnId="{CCEABE01-2966-4525-98D5-79C9433CD939}">
      <dgm:prSet/>
      <dgm:spPr/>
      <dgm:t>
        <a:bodyPr/>
        <a:lstStyle/>
        <a:p>
          <a:endParaRPr lang="ru-RU"/>
        </a:p>
      </dgm:t>
    </dgm:pt>
    <dgm:pt modelId="{2595B570-B2C4-4DD0-80A7-C929872D0AB6}" type="pres">
      <dgm:prSet presAssocID="{A3BC5FC3-127F-46E7-9305-36EACB6626F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4CAC14-B501-47AA-AD40-EAEADCA0C5A5}" type="pres">
      <dgm:prSet presAssocID="{F1F7DB75-CCE8-4F20-81A4-0359C5150385}" presName="parentLin" presStyleCnt="0"/>
      <dgm:spPr/>
    </dgm:pt>
    <dgm:pt modelId="{56E03FD4-59F4-4C59-90AA-E36B3693BC67}" type="pres">
      <dgm:prSet presAssocID="{F1F7DB75-CCE8-4F20-81A4-0359C515038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056DACF-86BC-4868-8B0C-C798E877A8FB}" type="pres">
      <dgm:prSet presAssocID="{F1F7DB75-CCE8-4F20-81A4-0359C5150385}" presName="parentText" presStyleLbl="node1" presStyleIdx="0" presStyleCnt="3" custLinFactNeighborX="9320" custLinFactNeighborY="18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43C3A4-637D-4887-BAED-015BD4B6E040}" type="pres">
      <dgm:prSet presAssocID="{F1F7DB75-CCE8-4F20-81A4-0359C5150385}" presName="negativeSpace" presStyleCnt="0"/>
      <dgm:spPr/>
    </dgm:pt>
    <dgm:pt modelId="{04B9FC45-09A0-432D-8516-34B9F1AC77C6}" type="pres">
      <dgm:prSet presAssocID="{F1F7DB75-CCE8-4F20-81A4-0359C5150385}" presName="childText" presStyleLbl="conFgAcc1" presStyleIdx="0" presStyleCnt="3" custLinFactY="-34962" custLinFactNeighborX="643" custLinFactNeighborY="-100000">
        <dgm:presLayoutVars>
          <dgm:bulletEnabled val="1"/>
        </dgm:presLayoutVars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F9C74288-E581-4260-8EB9-6CBF8BAFE423}" type="pres">
      <dgm:prSet presAssocID="{DCB38D33-A5FF-47A3-93B2-2F3B6DC2AB69}" presName="spaceBetweenRectangles" presStyleCnt="0"/>
      <dgm:spPr/>
    </dgm:pt>
    <dgm:pt modelId="{D9C83C21-F4B4-44A9-988E-BBFE24FCBA7C}" type="pres">
      <dgm:prSet presAssocID="{A7CE47FA-07A1-4161-BA8F-F34E266EB4E3}" presName="parentLin" presStyleCnt="0"/>
      <dgm:spPr/>
    </dgm:pt>
    <dgm:pt modelId="{626792B6-D951-49AD-A282-A8EDD9EF46C0}" type="pres">
      <dgm:prSet presAssocID="{A7CE47FA-07A1-4161-BA8F-F34E266EB4E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CC3BA67-D3F9-49B4-9CCD-96696ED3F1D3}" type="pres">
      <dgm:prSet presAssocID="{A7CE47FA-07A1-4161-BA8F-F34E266EB4E3}" presName="parentText" presStyleLbl="node1" presStyleIdx="1" presStyleCnt="3" custLinFactX="3169" custLinFactNeighborX="100000" custLinFactNeighborY="-428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6891EB-4290-41FF-83F0-8D4A43051FA8}" type="pres">
      <dgm:prSet presAssocID="{A7CE47FA-07A1-4161-BA8F-F34E266EB4E3}" presName="negativeSpace" presStyleCnt="0"/>
      <dgm:spPr/>
    </dgm:pt>
    <dgm:pt modelId="{FA604735-A899-406B-9184-01D8962024A2}" type="pres">
      <dgm:prSet presAssocID="{A7CE47FA-07A1-4161-BA8F-F34E266EB4E3}" presName="childText" presStyleLbl="conFgAcc1" presStyleIdx="1" presStyleCnt="3" custLinFactY="-87394" custLinFactNeighborX="-391" custLinFactNeighborY="-100000">
        <dgm:presLayoutVars>
          <dgm:bulletEnabled val="1"/>
        </dgm:presLayoutVars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56BD50C4-4AF7-4A06-812C-5669AD425360}" type="pres">
      <dgm:prSet presAssocID="{1D3307C2-CEE2-4224-B4D1-1AD7B30A9218}" presName="spaceBetweenRectangles" presStyleCnt="0"/>
      <dgm:spPr/>
    </dgm:pt>
    <dgm:pt modelId="{595EE2AE-B66E-429F-A767-62A036EB0E61}" type="pres">
      <dgm:prSet presAssocID="{09139761-4A4D-47EB-AE38-6310D979CAE7}" presName="parentLin" presStyleCnt="0"/>
      <dgm:spPr/>
    </dgm:pt>
    <dgm:pt modelId="{0FED6FEA-2831-42CC-819C-BBFC1D56ECFE}" type="pres">
      <dgm:prSet presAssocID="{09139761-4A4D-47EB-AE38-6310D979CAE7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D84FE51C-C36D-4061-A4D7-FF8B2EB2DFEA}" type="pres">
      <dgm:prSet presAssocID="{09139761-4A4D-47EB-AE38-6310D979CAE7}" presName="parentText" presStyleLbl="node1" presStyleIdx="2" presStyleCnt="3" custLinFactX="8681" custLinFactNeighborX="100000" custLinFactNeighborY="-876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35CA72-2B77-4F45-A5EC-089C7C0F31CB}" type="pres">
      <dgm:prSet presAssocID="{09139761-4A4D-47EB-AE38-6310D979CAE7}" presName="negativeSpace" presStyleCnt="0"/>
      <dgm:spPr/>
    </dgm:pt>
    <dgm:pt modelId="{80B63755-0DA9-461B-BD0F-96508967AF53}" type="pres">
      <dgm:prSet presAssocID="{09139761-4A4D-47EB-AE38-6310D979CAE7}" presName="childText" presStyleLbl="conFgAcc1" presStyleIdx="2" presStyleCnt="3" custLinFactY="-95597" custLinFactNeighborX="1953" custLinFactNeighborY="-100000">
        <dgm:presLayoutVars>
          <dgm:bulletEnabled val="1"/>
        </dgm:presLayoutVars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ru-RU"/>
        </a:p>
      </dgm:t>
    </dgm:pt>
  </dgm:ptLst>
  <dgm:cxnLst>
    <dgm:cxn modelId="{CCEABE01-2966-4525-98D5-79C9433CD939}" srcId="{A3BC5FC3-127F-46E7-9305-36EACB6626FE}" destId="{09139761-4A4D-47EB-AE38-6310D979CAE7}" srcOrd="2" destOrd="0" parTransId="{7DE57CA7-5AEF-466B-92C1-C9F906E5C482}" sibTransId="{F519C3A8-5042-48E3-8E90-2C29D1121E09}"/>
    <dgm:cxn modelId="{DBEFF783-44DC-4E7B-9EFC-9E1F1DE5A150}" type="presOf" srcId="{A7CE47FA-07A1-4161-BA8F-F34E266EB4E3}" destId="{ACC3BA67-D3F9-49B4-9CCD-96696ED3F1D3}" srcOrd="1" destOrd="0" presId="urn:microsoft.com/office/officeart/2005/8/layout/list1"/>
    <dgm:cxn modelId="{4D3EF908-A2A7-40AC-A077-957A86710BA5}" type="presOf" srcId="{A3BC5FC3-127F-46E7-9305-36EACB6626FE}" destId="{2595B570-B2C4-4DD0-80A7-C929872D0AB6}" srcOrd="0" destOrd="0" presId="urn:microsoft.com/office/officeart/2005/8/layout/list1"/>
    <dgm:cxn modelId="{16EE7E30-EE4B-4E7F-81BA-5873CD4242CF}" type="presOf" srcId="{F1F7DB75-CCE8-4F20-81A4-0359C5150385}" destId="{56E03FD4-59F4-4C59-90AA-E36B3693BC67}" srcOrd="0" destOrd="0" presId="urn:microsoft.com/office/officeart/2005/8/layout/list1"/>
    <dgm:cxn modelId="{3D6788E9-D3A6-4959-ACD0-8BBB9938EF71}" srcId="{A3BC5FC3-127F-46E7-9305-36EACB6626FE}" destId="{F1F7DB75-CCE8-4F20-81A4-0359C5150385}" srcOrd="0" destOrd="0" parTransId="{A2A1485F-D10D-476E-8483-38E1FDEC9419}" sibTransId="{DCB38D33-A5FF-47A3-93B2-2F3B6DC2AB69}"/>
    <dgm:cxn modelId="{0A739E7B-BDB4-43A8-8364-0C3575A14ACA}" type="presOf" srcId="{F1F7DB75-CCE8-4F20-81A4-0359C5150385}" destId="{F056DACF-86BC-4868-8B0C-C798E877A8FB}" srcOrd="1" destOrd="0" presId="urn:microsoft.com/office/officeart/2005/8/layout/list1"/>
    <dgm:cxn modelId="{8B4EAFB5-6433-419F-A4F2-9907E0AD3E24}" type="presOf" srcId="{09139761-4A4D-47EB-AE38-6310D979CAE7}" destId="{0FED6FEA-2831-42CC-819C-BBFC1D56ECFE}" srcOrd="0" destOrd="0" presId="urn:microsoft.com/office/officeart/2005/8/layout/list1"/>
    <dgm:cxn modelId="{F0870E60-2C74-466A-92C5-20F3AD803C35}" type="presOf" srcId="{A7CE47FA-07A1-4161-BA8F-F34E266EB4E3}" destId="{626792B6-D951-49AD-A282-A8EDD9EF46C0}" srcOrd="0" destOrd="0" presId="urn:microsoft.com/office/officeart/2005/8/layout/list1"/>
    <dgm:cxn modelId="{F0254C3A-6F74-41A8-BB14-04564253F069}" type="presOf" srcId="{09139761-4A4D-47EB-AE38-6310D979CAE7}" destId="{D84FE51C-C36D-4061-A4D7-FF8B2EB2DFEA}" srcOrd="1" destOrd="0" presId="urn:microsoft.com/office/officeart/2005/8/layout/list1"/>
    <dgm:cxn modelId="{9F173DE0-81F1-4F5C-859F-8F5CD035353B}" srcId="{A3BC5FC3-127F-46E7-9305-36EACB6626FE}" destId="{A7CE47FA-07A1-4161-BA8F-F34E266EB4E3}" srcOrd="1" destOrd="0" parTransId="{6590B290-80D0-4829-A78F-A0BA00FA2622}" sibTransId="{1D3307C2-CEE2-4224-B4D1-1AD7B30A9218}"/>
    <dgm:cxn modelId="{D671BF14-D4C3-4109-8523-6DF033FA921B}" type="presParOf" srcId="{2595B570-B2C4-4DD0-80A7-C929872D0AB6}" destId="{744CAC14-B501-47AA-AD40-EAEADCA0C5A5}" srcOrd="0" destOrd="0" presId="urn:microsoft.com/office/officeart/2005/8/layout/list1"/>
    <dgm:cxn modelId="{036D530D-100E-42D9-B30A-8C16B16D33C0}" type="presParOf" srcId="{744CAC14-B501-47AA-AD40-EAEADCA0C5A5}" destId="{56E03FD4-59F4-4C59-90AA-E36B3693BC67}" srcOrd="0" destOrd="0" presId="urn:microsoft.com/office/officeart/2005/8/layout/list1"/>
    <dgm:cxn modelId="{C6B0A393-D8D9-44FA-ACDE-D20ABFE9D1FA}" type="presParOf" srcId="{744CAC14-B501-47AA-AD40-EAEADCA0C5A5}" destId="{F056DACF-86BC-4868-8B0C-C798E877A8FB}" srcOrd="1" destOrd="0" presId="urn:microsoft.com/office/officeart/2005/8/layout/list1"/>
    <dgm:cxn modelId="{3D8E9EA3-0BF6-4BFB-B786-41D7B35D9E6C}" type="presParOf" srcId="{2595B570-B2C4-4DD0-80A7-C929872D0AB6}" destId="{E643C3A4-637D-4887-BAED-015BD4B6E040}" srcOrd="1" destOrd="0" presId="urn:microsoft.com/office/officeart/2005/8/layout/list1"/>
    <dgm:cxn modelId="{34774649-4A90-4938-B279-0AFCC6C618AF}" type="presParOf" srcId="{2595B570-B2C4-4DD0-80A7-C929872D0AB6}" destId="{04B9FC45-09A0-432D-8516-34B9F1AC77C6}" srcOrd="2" destOrd="0" presId="urn:microsoft.com/office/officeart/2005/8/layout/list1"/>
    <dgm:cxn modelId="{C53AD06A-D4A4-4D89-B313-109E825F4044}" type="presParOf" srcId="{2595B570-B2C4-4DD0-80A7-C929872D0AB6}" destId="{F9C74288-E581-4260-8EB9-6CBF8BAFE423}" srcOrd="3" destOrd="0" presId="urn:microsoft.com/office/officeart/2005/8/layout/list1"/>
    <dgm:cxn modelId="{86CC332E-67A1-4B8C-9D29-7E4E77386FFF}" type="presParOf" srcId="{2595B570-B2C4-4DD0-80A7-C929872D0AB6}" destId="{D9C83C21-F4B4-44A9-988E-BBFE24FCBA7C}" srcOrd="4" destOrd="0" presId="urn:microsoft.com/office/officeart/2005/8/layout/list1"/>
    <dgm:cxn modelId="{992A61D8-D808-4804-81CB-A9CA2A266664}" type="presParOf" srcId="{D9C83C21-F4B4-44A9-988E-BBFE24FCBA7C}" destId="{626792B6-D951-49AD-A282-A8EDD9EF46C0}" srcOrd="0" destOrd="0" presId="urn:microsoft.com/office/officeart/2005/8/layout/list1"/>
    <dgm:cxn modelId="{42274EC4-E49A-417A-8BAE-A33460F70BC3}" type="presParOf" srcId="{D9C83C21-F4B4-44A9-988E-BBFE24FCBA7C}" destId="{ACC3BA67-D3F9-49B4-9CCD-96696ED3F1D3}" srcOrd="1" destOrd="0" presId="urn:microsoft.com/office/officeart/2005/8/layout/list1"/>
    <dgm:cxn modelId="{79A21FF5-260B-4BDB-8F3A-16D00D87BE1C}" type="presParOf" srcId="{2595B570-B2C4-4DD0-80A7-C929872D0AB6}" destId="{CA6891EB-4290-41FF-83F0-8D4A43051FA8}" srcOrd="5" destOrd="0" presId="urn:microsoft.com/office/officeart/2005/8/layout/list1"/>
    <dgm:cxn modelId="{1D254A61-8DC7-4031-885D-F8F1A7B2285B}" type="presParOf" srcId="{2595B570-B2C4-4DD0-80A7-C929872D0AB6}" destId="{FA604735-A899-406B-9184-01D8962024A2}" srcOrd="6" destOrd="0" presId="urn:microsoft.com/office/officeart/2005/8/layout/list1"/>
    <dgm:cxn modelId="{CF6A8E49-F22C-4778-9FA6-842D2535C17C}" type="presParOf" srcId="{2595B570-B2C4-4DD0-80A7-C929872D0AB6}" destId="{56BD50C4-4AF7-4A06-812C-5669AD425360}" srcOrd="7" destOrd="0" presId="urn:microsoft.com/office/officeart/2005/8/layout/list1"/>
    <dgm:cxn modelId="{0555696D-E25C-417D-91B2-B649FD5270E7}" type="presParOf" srcId="{2595B570-B2C4-4DD0-80A7-C929872D0AB6}" destId="{595EE2AE-B66E-429F-A767-62A036EB0E61}" srcOrd="8" destOrd="0" presId="urn:microsoft.com/office/officeart/2005/8/layout/list1"/>
    <dgm:cxn modelId="{E6F8D99B-AD59-47A1-903C-548831AD1EBF}" type="presParOf" srcId="{595EE2AE-B66E-429F-A767-62A036EB0E61}" destId="{0FED6FEA-2831-42CC-819C-BBFC1D56ECFE}" srcOrd="0" destOrd="0" presId="urn:microsoft.com/office/officeart/2005/8/layout/list1"/>
    <dgm:cxn modelId="{BD57D776-B1FD-4E68-8975-21F1844702C5}" type="presParOf" srcId="{595EE2AE-B66E-429F-A767-62A036EB0E61}" destId="{D84FE51C-C36D-4061-A4D7-FF8B2EB2DFEA}" srcOrd="1" destOrd="0" presId="urn:microsoft.com/office/officeart/2005/8/layout/list1"/>
    <dgm:cxn modelId="{DF54864B-4659-4D40-952C-2B34832061DD}" type="presParOf" srcId="{2595B570-B2C4-4DD0-80A7-C929872D0AB6}" destId="{DB35CA72-2B77-4F45-A5EC-089C7C0F31CB}" srcOrd="9" destOrd="0" presId="urn:microsoft.com/office/officeart/2005/8/layout/list1"/>
    <dgm:cxn modelId="{EDA4DFAA-85B5-4021-9E66-5706D0E00DDB}" type="presParOf" srcId="{2595B570-B2C4-4DD0-80A7-C929872D0AB6}" destId="{80B63755-0DA9-461B-BD0F-96508967AF5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8BDEBA-A625-49FA-893C-C91BAE006AAF}" type="doc">
      <dgm:prSet loTypeId="urn:microsoft.com/office/officeart/2005/8/layout/vList4#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AE198C-DD01-41F1-8F6D-8E911D34E206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algn="ctr"/>
          <a:r>
            <a:rPr lang="ru-RU" sz="2600" b="1" dirty="0" smtClean="0">
              <a:solidFill>
                <a:schemeClr val="accent1">
                  <a:lumMod val="50000"/>
                </a:schemeClr>
              </a:solidFill>
            </a:rPr>
            <a:t>Безопасность учащихся </a:t>
          </a:r>
        </a:p>
        <a:p>
          <a:pPr algn="ctr"/>
          <a:r>
            <a:rPr lang="ru-RU" sz="2600" b="1" dirty="0" smtClean="0">
              <a:solidFill>
                <a:schemeClr val="accent1">
                  <a:lumMod val="50000"/>
                </a:schemeClr>
              </a:solidFill>
            </a:rPr>
            <a:t>в ОУ</a:t>
          </a:r>
          <a:endParaRPr lang="ru-RU" sz="2600" b="1" dirty="0">
            <a:solidFill>
              <a:schemeClr val="accent1">
                <a:lumMod val="50000"/>
              </a:schemeClr>
            </a:solidFill>
          </a:endParaRPr>
        </a:p>
      </dgm:t>
    </dgm:pt>
    <dgm:pt modelId="{E8AE3911-25F6-4534-AE73-D08BFBC998F3}" type="parTrans" cxnId="{DB30DB0E-A878-4E8D-A81A-1F68F82CCC50}">
      <dgm:prSet/>
      <dgm:spPr/>
      <dgm:t>
        <a:bodyPr/>
        <a:lstStyle/>
        <a:p>
          <a:endParaRPr lang="ru-RU"/>
        </a:p>
      </dgm:t>
    </dgm:pt>
    <dgm:pt modelId="{908D0607-AF4C-4458-8C24-7C993704FA56}" type="sibTrans" cxnId="{DB30DB0E-A878-4E8D-A81A-1F68F82CCC50}">
      <dgm:prSet/>
      <dgm:spPr/>
      <dgm:t>
        <a:bodyPr/>
        <a:lstStyle/>
        <a:p>
          <a:endParaRPr lang="ru-RU"/>
        </a:p>
      </dgm:t>
    </dgm:pt>
    <dgm:pt modelId="{704DB181-2B8D-477A-B4F7-DDB1AA1FEAD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algn="ctr"/>
          <a:r>
            <a:rPr lang="ru-RU" sz="2600" b="1" dirty="0" smtClean="0">
              <a:solidFill>
                <a:schemeClr val="accent1">
                  <a:lumMod val="50000"/>
                </a:schemeClr>
              </a:solidFill>
            </a:rPr>
            <a:t>Воспитательная работа антитеррористической направленности</a:t>
          </a:r>
          <a:endParaRPr lang="ru-RU" sz="2600" b="1" dirty="0">
            <a:solidFill>
              <a:schemeClr val="accent1">
                <a:lumMod val="50000"/>
              </a:schemeClr>
            </a:solidFill>
          </a:endParaRPr>
        </a:p>
      </dgm:t>
    </dgm:pt>
    <dgm:pt modelId="{E80D289D-9470-4573-A071-5F0500245A26}" type="parTrans" cxnId="{73E014E0-755E-45D9-8013-2C09505DC259}">
      <dgm:prSet/>
      <dgm:spPr/>
      <dgm:t>
        <a:bodyPr/>
        <a:lstStyle/>
        <a:p>
          <a:endParaRPr lang="ru-RU"/>
        </a:p>
      </dgm:t>
    </dgm:pt>
    <dgm:pt modelId="{88BAF130-92B7-4C91-8C39-5D57BC2FC737}" type="sibTrans" cxnId="{73E014E0-755E-45D9-8013-2C09505DC259}">
      <dgm:prSet/>
      <dgm:spPr/>
      <dgm:t>
        <a:bodyPr/>
        <a:lstStyle/>
        <a:p>
          <a:endParaRPr lang="ru-RU"/>
        </a:p>
      </dgm:t>
    </dgm:pt>
    <dgm:pt modelId="{C39F5DA7-D6A3-4863-8F83-5ABA5A9849DA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algn="ctr"/>
          <a:r>
            <a:rPr lang="ru-RU" sz="2600" b="1" dirty="0" smtClean="0">
              <a:solidFill>
                <a:schemeClr val="accent1">
                  <a:lumMod val="50000"/>
                </a:schemeClr>
              </a:solidFill>
            </a:rPr>
            <a:t>Взаимодействие с правоохранительными органами </a:t>
          </a:r>
          <a:endParaRPr lang="ru-RU" sz="2600" b="1" dirty="0">
            <a:solidFill>
              <a:schemeClr val="accent1">
                <a:lumMod val="50000"/>
              </a:schemeClr>
            </a:solidFill>
          </a:endParaRPr>
        </a:p>
      </dgm:t>
    </dgm:pt>
    <dgm:pt modelId="{CF384FEC-E08F-4C08-BAE9-7F94B7504FCA}" type="parTrans" cxnId="{9C696855-875F-4140-B01D-2870BCA5F438}">
      <dgm:prSet/>
      <dgm:spPr/>
      <dgm:t>
        <a:bodyPr/>
        <a:lstStyle/>
        <a:p>
          <a:endParaRPr lang="ru-RU"/>
        </a:p>
      </dgm:t>
    </dgm:pt>
    <dgm:pt modelId="{F0AFE065-EA12-4801-BD69-9B2E79B2C9BC}" type="sibTrans" cxnId="{9C696855-875F-4140-B01D-2870BCA5F438}">
      <dgm:prSet/>
      <dgm:spPr/>
      <dgm:t>
        <a:bodyPr/>
        <a:lstStyle/>
        <a:p>
          <a:endParaRPr lang="ru-RU"/>
        </a:p>
      </dgm:t>
    </dgm:pt>
    <dgm:pt modelId="{A69B9ACA-1294-4708-85F7-91351FF57E1B}" type="pres">
      <dgm:prSet presAssocID="{8F8BDEBA-A625-49FA-893C-C91BAE006AA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753D39-D5E6-4E36-9A87-B6A96BB29882}" type="pres">
      <dgm:prSet presAssocID="{38AE198C-DD01-41F1-8F6D-8E911D34E206}" presName="comp" presStyleCnt="0"/>
      <dgm:spPr/>
    </dgm:pt>
    <dgm:pt modelId="{E44937DD-7F5D-4A8A-BBDC-ACB057F7EE5A}" type="pres">
      <dgm:prSet presAssocID="{38AE198C-DD01-41F1-8F6D-8E911D34E206}" presName="box" presStyleLbl="node1" presStyleIdx="0" presStyleCnt="3"/>
      <dgm:spPr/>
      <dgm:t>
        <a:bodyPr/>
        <a:lstStyle/>
        <a:p>
          <a:endParaRPr lang="ru-RU"/>
        </a:p>
      </dgm:t>
    </dgm:pt>
    <dgm:pt modelId="{5E1FDB17-D836-4B13-B8A3-71967AFC0B17}" type="pres">
      <dgm:prSet presAssocID="{38AE198C-DD01-41F1-8F6D-8E911D34E206}" presName="img" presStyleLbl="fgImgPlace1" presStyleIdx="0" presStyleCnt="3" custScaleX="128478" custScaleY="140566" custLinFactNeighborX="-621" custLinFactNeighborY="-661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ru-RU"/>
        </a:p>
      </dgm:t>
    </dgm:pt>
    <dgm:pt modelId="{168B6F24-011E-4510-B193-15607979BB9B}" type="pres">
      <dgm:prSet presAssocID="{38AE198C-DD01-41F1-8F6D-8E911D34E20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F73BA7-32F9-400E-9610-B80C4CAA5615}" type="pres">
      <dgm:prSet presAssocID="{908D0607-AF4C-4458-8C24-7C993704FA56}" presName="spacer" presStyleCnt="0"/>
      <dgm:spPr/>
    </dgm:pt>
    <dgm:pt modelId="{73398EC6-E087-4D2E-AA6D-43C6F51CB9B5}" type="pres">
      <dgm:prSet presAssocID="{704DB181-2B8D-477A-B4F7-DDB1AA1FEAD9}" presName="comp" presStyleCnt="0"/>
      <dgm:spPr/>
    </dgm:pt>
    <dgm:pt modelId="{4B7C1674-50F5-439D-9157-BF90A39DAC3D}" type="pres">
      <dgm:prSet presAssocID="{704DB181-2B8D-477A-B4F7-DDB1AA1FEAD9}" presName="box" presStyleLbl="node1" presStyleIdx="1" presStyleCnt="3"/>
      <dgm:spPr/>
      <dgm:t>
        <a:bodyPr/>
        <a:lstStyle/>
        <a:p>
          <a:endParaRPr lang="ru-RU"/>
        </a:p>
      </dgm:t>
    </dgm:pt>
    <dgm:pt modelId="{7FFEC228-8F4D-494E-977C-7535803FF61B}" type="pres">
      <dgm:prSet presAssocID="{704DB181-2B8D-477A-B4F7-DDB1AA1FEAD9}" presName="img" presStyleLbl="fgImgPlace1" presStyleIdx="1" presStyleCnt="3" custScaleX="119017" custScaleY="12441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ru-RU"/>
        </a:p>
      </dgm:t>
    </dgm:pt>
    <dgm:pt modelId="{747BABF0-C9E2-4725-BFE9-C2C90CE22847}" type="pres">
      <dgm:prSet presAssocID="{704DB181-2B8D-477A-B4F7-DDB1AA1FEAD9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02311F-8F98-485D-88E7-52674E42A89A}" type="pres">
      <dgm:prSet presAssocID="{88BAF130-92B7-4C91-8C39-5D57BC2FC737}" presName="spacer" presStyleCnt="0"/>
      <dgm:spPr/>
    </dgm:pt>
    <dgm:pt modelId="{ACA181D3-F869-45BD-B92A-8EED8AB8A403}" type="pres">
      <dgm:prSet presAssocID="{C39F5DA7-D6A3-4863-8F83-5ABA5A9849DA}" presName="comp" presStyleCnt="0"/>
      <dgm:spPr/>
    </dgm:pt>
    <dgm:pt modelId="{E5ACA260-08F1-4B2C-BF2A-81A4512B7E30}" type="pres">
      <dgm:prSet presAssocID="{C39F5DA7-D6A3-4863-8F83-5ABA5A9849DA}" presName="box" presStyleLbl="node1" presStyleIdx="2" presStyleCnt="3"/>
      <dgm:spPr/>
      <dgm:t>
        <a:bodyPr/>
        <a:lstStyle/>
        <a:p>
          <a:endParaRPr lang="ru-RU"/>
        </a:p>
      </dgm:t>
    </dgm:pt>
    <dgm:pt modelId="{FDAEAC65-9A40-4128-9E3C-D3A1160AE8F2}" type="pres">
      <dgm:prSet presAssocID="{C39F5DA7-D6A3-4863-8F83-5ABA5A9849DA}" presName="img" presStyleLbl="fgImgPlace1" presStyleIdx="2" presStyleCnt="3" custScaleX="118094" custScaleY="11942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ru-RU"/>
        </a:p>
      </dgm:t>
    </dgm:pt>
    <dgm:pt modelId="{DA0A7BB5-B188-47E8-80A6-9238154FFD6F}" type="pres">
      <dgm:prSet presAssocID="{C39F5DA7-D6A3-4863-8F83-5ABA5A9849DA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DC4F26-0A61-45BC-8398-6B9270BEF065}" type="presOf" srcId="{38AE198C-DD01-41F1-8F6D-8E911D34E206}" destId="{168B6F24-011E-4510-B193-15607979BB9B}" srcOrd="1" destOrd="0" presId="urn:microsoft.com/office/officeart/2005/8/layout/vList4#1"/>
    <dgm:cxn modelId="{740E0419-6050-4172-9817-79850E79DBD4}" type="presOf" srcId="{C39F5DA7-D6A3-4863-8F83-5ABA5A9849DA}" destId="{DA0A7BB5-B188-47E8-80A6-9238154FFD6F}" srcOrd="1" destOrd="0" presId="urn:microsoft.com/office/officeart/2005/8/layout/vList4#1"/>
    <dgm:cxn modelId="{7A251EA8-58EC-4EB2-BBB5-026079FF6DFA}" type="presOf" srcId="{8F8BDEBA-A625-49FA-893C-C91BAE006AAF}" destId="{A69B9ACA-1294-4708-85F7-91351FF57E1B}" srcOrd="0" destOrd="0" presId="urn:microsoft.com/office/officeart/2005/8/layout/vList4#1"/>
    <dgm:cxn modelId="{E93138CC-C659-4045-91DE-6AC8EA9726D8}" type="presOf" srcId="{704DB181-2B8D-477A-B4F7-DDB1AA1FEAD9}" destId="{747BABF0-C9E2-4725-BFE9-C2C90CE22847}" srcOrd="1" destOrd="0" presId="urn:microsoft.com/office/officeart/2005/8/layout/vList4#1"/>
    <dgm:cxn modelId="{31D55342-CCBB-4676-8342-EE9AE06C0DEB}" type="presOf" srcId="{C39F5DA7-D6A3-4863-8F83-5ABA5A9849DA}" destId="{E5ACA260-08F1-4B2C-BF2A-81A4512B7E30}" srcOrd="0" destOrd="0" presId="urn:microsoft.com/office/officeart/2005/8/layout/vList4#1"/>
    <dgm:cxn modelId="{AB323500-4C70-432B-A969-9F7DC72609FC}" type="presOf" srcId="{704DB181-2B8D-477A-B4F7-DDB1AA1FEAD9}" destId="{4B7C1674-50F5-439D-9157-BF90A39DAC3D}" srcOrd="0" destOrd="0" presId="urn:microsoft.com/office/officeart/2005/8/layout/vList4#1"/>
    <dgm:cxn modelId="{68BA7F93-2958-4A75-9D01-994CFBE65F02}" type="presOf" srcId="{38AE198C-DD01-41F1-8F6D-8E911D34E206}" destId="{E44937DD-7F5D-4A8A-BBDC-ACB057F7EE5A}" srcOrd="0" destOrd="0" presId="urn:microsoft.com/office/officeart/2005/8/layout/vList4#1"/>
    <dgm:cxn modelId="{73E014E0-755E-45D9-8013-2C09505DC259}" srcId="{8F8BDEBA-A625-49FA-893C-C91BAE006AAF}" destId="{704DB181-2B8D-477A-B4F7-DDB1AA1FEAD9}" srcOrd="1" destOrd="0" parTransId="{E80D289D-9470-4573-A071-5F0500245A26}" sibTransId="{88BAF130-92B7-4C91-8C39-5D57BC2FC737}"/>
    <dgm:cxn modelId="{DB30DB0E-A878-4E8D-A81A-1F68F82CCC50}" srcId="{8F8BDEBA-A625-49FA-893C-C91BAE006AAF}" destId="{38AE198C-DD01-41F1-8F6D-8E911D34E206}" srcOrd="0" destOrd="0" parTransId="{E8AE3911-25F6-4534-AE73-D08BFBC998F3}" sibTransId="{908D0607-AF4C-4458-8C24-7C993704FA56}"/>
    <dgm:cxn modelId="{9C696855-875F-4140-B01D-2870BCA5F438}" srcId="{8F8BDEBA-A625-49FA-893C-C91BAE006AAF}" destId="{C39F5DA7-D6A3-4863-8F83-5ABA5A9849DA}" srcOrd="2" destOrd="0" parTransId="{CF384FEC-E08F-4C08-BAE9-7F94B7504FCA}" sibTransId="{F0AFE065-EA12-4801-BD69-9B2E79B2C9BC}"/>
    <dgm:cxn modelId="{607A807E-A6C2-4B96-9529-7D4A5D13ACD2}" type="presParOf" srcId="{A69B9ACA-1294-4708-85F7-91351FF57E1B}" destId="{FD753D39-D5E6-4E36-9A87-B6A96BB29882}" srcOrd="0" destOrd="0" presId="urn:microsoft.com/office/officeart/2005/8/layout/vList4#1"/>
    <dgm:cxn modelId="{D38FC41B-8E33-4888-8B42-A3467BF85F96}" type="presParOf" srcId="{FD753D39-D5E6-4E36-9A87-B6A96BB29882}" destId="{E44937DD-7F5D-4A8A-BBDC-ACB057F7EE5A}" srcOrd="0" destOrd="0" presId="urn:microsoft.com/office/officeart/2005/8/layout/vList4#1"/>
    <dgm:cxn modelId="{41FAFEC1-2322-4FD2-A35F-2B2671C035E0}" type="presParOf" srcId="{FD753D39-D5E6-4E36-9A87-B6A96BB29882}" destId="{5E1FDB17-D836-4B13-B8A3-71967AFC0B17}" srcOrd="1" destOrd="0" presId="urn:microsoft.com/office/officeart/2005/8/layout/vList4#1"/>
    <dgm:cxn modelId="{76C905EE-264D-40D3-87F5-8CA5AE667CA7}" type="presParOf" srcId="{FD753D39-D5E6-4E36-9A87-B6A96BB29882}" destId="{168B6F24-011E-4510-B193-15607979BB9B}" srcOrd="2" destOrd="0" presId="urn:microsoft.com/office/officeart/2005/8/layout/vList4#1"/>
    <dgm:cxn modelId="{4A907600-BE31-4D9C-A6B5-F9AF6A984722}" type="presParOf" srcId="{A69B9ACA-1294-4708-85F7-91351FF57E1B}" destId="{46F73BA7-32F9-400E-9610-B80C4CAA5615}" srcOrd="1" destOrd="0" presId="urn:microsoft.com/office/officeart/2005/8/layout/vList4#1"/>
    <dgm:cxn modelId="{08AC9888-C766-43BE-9279-9215DBEE7A97}" type="presParOf" srcId="{A69B9ACA-1294-4708-85F7-91351FF57E1B}" destId="{73398EC6-E087-4D2E-AA6D-43C6F51CB9B5}" srcOrd="2" destOrd="0" presId="urn:microsoft.com/office/officeart/2005/8/layout/vList4#1"/>
    <dgm:cxn modelId="{EBF07B3C-5A07-4B79-AE18-8DAB10479C02}" type="presParOf" srcId="{73398EC6-E087-4D2E-AA6D-43C6F51CB9B5}" destId="{4B7C1674-50F5-439D-9157-BF90A39DAC3D}" srcOrd="0" destOrd="0" presId="urn:microsoft.com/office/officeart/2005/8/layout/vList4#1"/>
    <dgm:cxn modelId="{8362FAE0-F34E-44F7-9BB7-C22FABC8A0E0}" type="presParOf" srcId="{73398EC6-E087-4D2E-AA6D-43C6F51CB9B5}" destId="{7FFEC228-8F4D-494E-977C-7535803FF61B}" srcOrd="1" destOrd="0" presId="urn:microsoft.com/office/officeart/2005/8/layout/vList4#1"/>
    <dgm:cxn modelId="{30E61971-2DCE-480D-A07E-0C2B845EBB31}" type="presParOf" srcId="{73398EC6-E087-4D2E-AA6D-43C6F51CB9B5}" destId="{747BABF0-C9E2-4725-BFE9-C2C90CE22847}" srcOrd="2" destOrd="0" presId="urn:microsoft.com/office/officeart/2005/8/layout/vList4#1"/>
    <dgm:cxn modelId="{2FC63D85-6B78-44E1-8E78-B42E818567B1}" type="presParOf" srcId="{A69B9ACA-1294-4708-85F7-91351FF57E1B}" destId="{A302311F-8F98-485D-88E7-52674E42A89A}" srcOrd="3" destOrd="0" presId="urn:microsoft.com/office/officeart/2005/8/layout/vList4#1"/>
    <dgm:cxn modelId="{C3254ABD-827D-4252-9131-DBCFBE2B71A6}" type="presParOf" srcId="{A69B9ACA-1294-4708-85F7-91351FF57E1B}" destId="{ACA181D3-F869-45BD-B92A-8EED8AB8A403}" srcOrd="4" destOrd="0" presId="urn:microsoft.com/office/officeart/2005/8/layout/vList4#1"/>
    <dgm:cxn modelId="{EABB8751-D044-4F05-92D9-813628AE4F84}" type="presParOf" srcId="{ACA181D3-F869-45BD-B92A-8EED8AB8A403}" destId="{E5ACA260-08F1-4B2C-BF2A-81A4512B7E30}" srcOrd="0" destOrd="0" presId="urn:microsoft.com/office/officeart/2005/8/layout/vList4#1"/>
    <dgm:cxn modelId="{26361CB6-47BE-4DF2-A8FB-E826901F7BFC}" type="presParOf" srcId="{ACA181D3-F869-45BD-B92A-8EED8AB8A403}" destId="{FDAEAC65-9A40-4128-9E3C-D3A1160AE8F2}" srcOrd="1" destOrd="0" presId="urn:microsoft.com/office/officeart/2005/8/layout/vList4#1"/>
    <dgm:cxn modelId="{499D4E16-66AC-47F7-97F6-182F2D36EF0F}" type="presParOf" srcId="{ACA181D3-F869-45BD-B92A-8EED8AB8A403}" destId="{DA0A7BB5-B188-47E8-80A6-9238154FFD6F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B29F33F-AD1E-478E-86E5-15B2CDBD88F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9F1ABF-D181-44E3-843D-C194DBC661EA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rtl="0"/>
          <a:r>
            <a: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  <a:ea typeface="Times New Roman" pitchFamily="18" charset="0"/>
              <a:cs typeface="Arial" pitchFamily="34" charset="0"/>
            </a:rPr>
            <a:t>Информационное обеспечение в области антитеррористической деятельности</a:t>
          </a:r>
          <a:endParaRPr lang="ru-RU" sz="2400" b="1" dirty="0">
            <a:solidFill>
              <a:schemeClr val="accent1">
                <a:lumMod val="50000"/>
              </a:schemeClr>
            </a:solidFill>
            <a:latin typeface="+mn-lt"/>
          </a:endParaRPr>
        </a:p>
      </dgm:t>
    </dgm:pt>
    <dgm:pt modelId="{41C0346A-DBE0-4AB5-BBE7-584DBA1DE07F}" type="parTrans" cxnId="{02A06751-EE85-4D33-A3C9-B0AB68E5977C}">
      <dgm:prSet/>
      <dgm:spPr/>
      <dgm:t>
        <a:bodyPr/>
        <a:lstStyle/>
        <a:p>
          <a:endParaRPr lang="ru-RU"/>
        </a:p>
      </dgm:t>
    </dgm:pt>
    <dgm:pt modelId="{495501EB-DC7F-4B13-A372-7E4D17C3BD43}" type="sibTrans" cxnId="{02A06751-EE85-4D33-A3C9-B0AB68E5977C}">
      <dgm:prSet/>
      <dgm:spPr/>
      <dgm:t>
        <a:bodyPr/>
        <a:lstStyle/>
        <a:p>
          <a:endParaRPr lang="ru-RU"/>
        </a:p>
      </dgm:t>
    </dgm:pt>
    <dgm:pt modelId="{A2D55F78-B75A-4511-8A6E-AE1796FCEAE6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ru-RU" sz="4000" b="1" dirty="0" smtClean="0">
              <a:solidFill>
                <a:schemeClr val="accent1">
                  <a:lumMod val="50000"/>
                </a:schemeClr>
              </a:solidFill>
            </a:rPr>
            <a:t>Звуковая информация </a:t>
          </a:r>
          <a:endParaRPr lang="ru-RU" sz="4000" b="1" dirty="0">
            <a:solidFill>
              <a:schemeClr val="accent1">
                <a:lumMod val="50000"/>
              </a:schemeClr>
            </a:solidFill>
          </a:endParaRPr>
        </a:p>
      </dgm:t>
    </dgm:pt>
    <dgm:pt modelId="{AC1D76EB-7499-4425-BC38-8A8B23B3C79F}" type="parTrans" cxnId="{6D551D7E-8B4B-4115-BB6F-8DC4793A536C}">
      <dgm:prSet/>
      <dgm:spPr>
        <a:ln w="571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CCCE6131-785F-4E40-9F06-8B4435191A31}" type="sibTrans" cxnId="{6D551D7E-8B4B-4115-BB6F-8DC4793A536C}">
      <dgm:prSet/>
      <dgm:spPr/>
      <dgm:t>
        <a:bodyPr/>
        <a:lstStyle/>
        <a:p>
          <a:endParaRPr lang="ru-RU"/>
        </a:p>
      </dgm:t>
    </dgm:pt>
    <dgm:pt modelId="{E8B138DF-57ED-4C8A-B5D1-3D50AD051C5C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ru-RU" sz="4000" b="1" dirty="0" smtClean="0">
              <a:solidFill>
                <a:schemeClr val="accent1">
                  <a:lumMod val="50000"/>
                </a:schemeClr>
              </a:solidFill>
            </a:rPr>
            <a:t>Наглядная информация </a:t>
          </a:r>
          <a:endParaRPr lang="ru-RU" sz="4000" b="1" dirty="0">
            <a:solidFill>
              <a:schemeClr val="accent1">
                <a:lumMod val="50000"/>
              </a:schemeClr>
            </a:solidFill>
          </a:endParaRPr>
        </a:p>
      </dgm:t>
    </dgm:pt>
    <dgm:pt modelId="{A33EB527-4E52-474A-94A9-72FAB4F8781A}" type="parTrans" cxnId="{0B63F4CD-3755-4B31-996D-474B3EBA6177}">
      <dgm:prSet/>
      <dgm:spPr>
        <a:ln w="7620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20AE8A33-85F8-4BCB-AC77-67974B5FBAC6}" type="sibTrans" cxnId="{0B63F4CD-3755-4B31-996D-474B3EBA6177}">
      <dgm:prSet/>
      <dgm:spPr/>
      <dgm:t>
        <a:bodyPr/>
        <a:lstStyle/>
        <a:p>
          <a:endParaRPr lang="ru-RU"/>
        </a:p>
      </dgm:t>
    </dgm:pt>
    <dgm:pt modelId="{12FE7372-A81D-40F1-876F-2E29D7AE7A59}" type="pres">
      <dgm:prSet presAssocID="{EB29F33F-AD1E-478E-86E5-15B2CDBD88F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2B282DF-68C3-4B85-83F3-54713A9999D0}" type="pres">
      <dgm:prSet presAssocID="{F79F1ABF-D181-44E3-843D-C194DBC661EA}" presName="root" presStyleCnt="0"/>
      <dgm:spPr/>
    </dgm:pt>
    <dgm:pt modelId="{3C170E0C-B092-4875-8BF7-F01B54EC6DB6}" type="pres">
      <dgm:prSet presAssocID="{F79F1ABF-D181-44E3-843D-C194DBC661EA}" presName="rootComposite" presStyleCnt="0"/>
      <dgm:spPr/>
    </dgm:pt>
    <dgm:pt modelId="{63543A6B-55CF-4860-8FBB-0A8F20662C88}" type="pres">
      <dgm:prSet presAssocID="{F79F1ABF-D181-44E3-843D-C194DBC661EA}" presName="rootText" presStyleLbl="node1" presStyleIdx="0" presStyleCnt="1" custScaleX="183399" custLinFactNeighborX="-6537" custLinFactNeighborY="8201"/>
      <dgm:spPr/>
      <dgm:t>
        <a:bodyPr/>
        <a:lstStyle/>
        <a:p>
          <a:endParaRPr lang="ru-RU"/>
        </a:p>
      </dgm:t>
    </dgm:pt>
    <dgm:pt modelId="{EC0F3B42-4517-4A89-8239-9FF75C8CEFCA}" type="pres">
      <dgm:prSet presAssocID="{F79F1ABF-D181-44E3-843D-C194DBC661EA}" presName="rootConnector" presStyleLbl="node1" presStyleIdx="0" presStyleCnt="1"/>
      <dgm:spPr/>
      <dgm:t>
        <a:bodyPr/>
        <a:lstStyle/>
        <a:p>
          <a:endParaRPr lang="ru-RU"/>
        </a:p>
      </dgm:t>
    </dgm:pt>
    <dgm:pt modelId="{D1BA5F86-2036-408F-85EE-8BAB7532DEC1}" type="pres">
      <dgm:prSet presAssocID="{F79F1ABF-D181-44E3-843D-C194DBC661EA}" presName="childShape" presStyleCnt="0"/>
      <dgm:spPr/>
    </dgm:pt>
    <dgm:pt modelId="{F6D34D1D-F672-4986-BBEE-C1A760555C3D}" type="pres">
      <dgm:prSet presAssocID="{AC1D76EB-7499-4425-BC38-8A8B23B3C79F}" presName="Name13" presStyleLbl="parChTrans1D2" presStyleIdx="0" presStyleCnt="2"/>
      <dgm:spPr/>
      <dgm:t>
        <a:bodyPr/>
        <a:lstStyle/>
        <a:p>
          <a:endParaRPr lang="ru-RU"/>
        </a:p>
      </dgm:t>
    </dgm:pt>
    <dgm:pt modelId="{76E7ACEE-07F4-41C0-9065-1D9670D47DE8}" type="pres">
      <dgm:prSet presAssocID="{A2D55F78-B75A-4511-8A6E-AE1796FCEAE6}" presName="childText" presStyleLbl="bgAcc1" presStyleIdx="0" presStyleCnt="2" custScaleX="2166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5F573F-F87D-4A19-87B3-97389209D38F}" type="pres">
      <dgm:prSet presAssocID="{A33EB527-4E52-474A-94A9-72FAB4F8781A}" presName="Name13" presStyleLbl="parChTrans1D2" presStyleIdx="1" presStyleCnt="2"/>
      <dgm:spPr/>
      <dgm:t>
        <a:bodyPr/>
        <a:lstStyle/>
        <a:p>
          <a:endParaRPr lang="ru-RU"/>
        </a:p>
      </dgm:t>
    </dgm:pt>
    <dgm:pt modelId="{D56FD5B8-D95D-4D97-AD23-D4A46C6CCE75}" type="pres">
      <dgm:prSet presAssocID="{E8B138DF-57ED-4C8A-B5D1-3D50AD051C5C}" presName="childText" presStyleLbl="bgAcc1" presStyleIdx="1" presStyleCnt="2" custScaleX="2166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273403-B691-4839-B663-1C48457C04E7}" type="presOf" srcId="{F79F1ABF-D181-44E3-843D-C194DBC661EA}" destId="{EC0F3B42-4517-4A89-8239-9FF75C8CEFCA}" srcOrd="1" destOrd="0" presId="urn:microsoft.com/office/officeart/2005/8/layout/hierarchy3"/>
    <dgm:cxn modelId="{B3F70DCE-8516-4A17-A081-3521BC5547C1}" type="presOf" srcId="{F79F1ABF-D181-44E3-843D-C194DBC661EA}" destId="{63543A6B-55CF-4860-8FBB-0A8F20662C88}" srcOrd="0" destOrd="0" presId="urn:microsoft.com/office/officeart/2005/8/layout/hierarchy3"/>
    <dgm:cxn modelId="{3980BF4A-742A-4130-807B-83F7FDFD30A6}" type="presOf" srcId="{AC1D76EB-7499-4425-BC38-8A8B23B3C79F}" destId="{F6D34D1D-F672-4986-BBEE-C1A760555C3D}" srcOrd="0" destOrd="0" presId="urn:microsoft.com/office/officeart/2005/8/layout/hierarchy3"/>
    <dgm:cxn modelId="{02A06751-EE85-4D33-A3C9-B0AB68E5977C}" srcId="{EB29F33F-AD1E-478E-86E5-15B2CDBD88F6}" destId="{F79F1ABF-D181-44E3-843D-C194DBC661EA}" srcOrd="0" destOrd="0" parTransId="{41C0346A-DBE0-4AB5-BBE7-584DBA1DE07F}" sibTransId="{495501EB-DC7F-4B13-A372-7E4D17C3BD43}"/>
    <dgm:cxn modelId="{8E7B3BDF-3622-4792-8885-40EFFD7E2B7F}" type="presOf" srcId="{E8B138DF-57ED-4C8A-B5D1-3D50AD051C5C}" destId="{D56FD5B8-D95D-4D97-AD23-D4A46C6CCE75}" srcOrd="0" destOrd="0" presId="urn:microsoft.com/office/officeart/2005/8/layout/hierarchy3"/>
    <dgm:cxn modelId="{71E995F5-6322-456A-ADD8-70D880C7FA1D}" type="presOf" srcId="{EB29F33F-AD1E-478E-86E5-15B2CDBD88F6}" destId="{12FE7372-A81D-40F1-876F-2E29D7AE7A59}" srcOrd="0" destOrd="0" presId="urn:microsoft.com/office/officeart/2005/8/layout/hierarchy3"/>
    <dgm:cxn modelId="{AA8A8358-61F7-4F92-9741-29F2C3470841}" type="presOf" srcId="{A2D55F78-B75A-4511-8A6E-AE1796FCEAE6}" destId="{76E7ACEE-07F4-41C0-9065-1D9670D47DE8}" srcOrd="0" destOrd="0" presId="urn:microsoft.com/office/officeart/2005/8/layout/hierarchy3"/>
    <dgm:cxn modelId="{C8E22DC3-2456-42BE-B5B4-E834E67C2ABF}" type="presOf" srcId="{A33EB527-4E52-474A-94A9-72FAB4F8781A}" destId="{C85F573F-F87D-4A19-87B3-97389209D38F}" srcOrd="0" destOrd="0" presId="urn:microsoft.com/office/officeart/2005/8/layout/hierarchy3"/>
    <dgm:cxn modelId="{6D551D7E-8B4B-4115-BB6F-8DC4793A536C}" srcId="{F79F1ABF-D181-44E3-843D-C194DBC661EA}" destId="{A2D55F78-B75A-4511-8A6E-AE1796FCEAE6}" srcOrd="0" destOrd="0" parTransId="{AC1D76EB-7499-4425-BC38-8A8B23B3C79F}" sibTransId="{CCCE6131-785F-4E40-9F06-8B4435191A31}"/>
    <dgm:cxn modelId="{0B63F4CD-3755-4B31-996D-474B3EBA6177}" srcId="{F79F1ABF-D181-44E3-843D-C194DBC661EA}" destId="{E8B138DF-57ED-4C8A-B5D1-3D50AD051C5C}" srcOrd="1" destOrd="0" parTransId="{A33EB527-4E52-474A-94A9-72FAB4F8781A}" sibTransId="{20AE8A33-85F8-4BCB-AC77-67974B5FBAC6}"/>
    <dgm:cxn modelId="{373A6F77-EB10-4BD4-97EC-6ABEC3EEF612}" type="presParOf" srcId="{12FE7372-A81D-40F1-876F-2E29D7AE7A59}" destId="{52B282DF-68C3-4B85-83F3-54713A9999D0}" srcOrd="0" destOrd="0" presId="urn:microsoft.com/office/officeart/2005/8/layout/hierarchy3"/>
    <dgm:cxn modelId="{55DD82D2-AADC-4547-98F1-D926E58EAE50}" type="presParOf" srcId="{52B282DF-68C3-4B85-83F3-54713A9999D0}" destId="{3C170E0C-B092-4875-8BF7-F01B54EC6DB6}" srcOrd="0" destOrd="0" presId="urn:microsoft.com/office/officeart/2005/8/layout/hierarchy3"/>
    <dgm:cxn modelId="{C742E351-C245-44F5-87B2-81E78819CCEC}" type="presParOf" srcId="{3C170E0C-B092-4875-8BF7-F01B54EC6DB6}" destId="{63543A6B-55CF-4860-8FBB-0A8F20662C88}" srcOrd="0" destOrd="0" presId="urn:microsoft.com/office/officeart/2005/8/layout/hierarchy3"/>
    <dgm:cxn modelId="{434E5EDC-C884-4021-AEA9-8E6576000DBD}" type="presParOf" srcId="{3C170E0C-B092-4875-8BF7-F01B54EC6DB6}" destId="{EC0F3B42-4517-4A89-8239-9FF75C8CEFCA}" srcOrd="1" destOrd="0" presId="urn:microsoft.com/office/officeart/2005/8/layout/hierarchy3"/>
    <dgm:cxn modelId="{9DFEE3AA-BC0F-4A2F-921A-5C84D86D03D1}" type="presParOf" srcId="{52B282DF-68C3-4B85-83F3-54713A9999D0}" destId="{D1BA5F86-2036-408F-85EE-8BAB7532DEC1}" srcOrd="1" destOrd="0" presId="urn:microsoft.com/office/officeart/2005/8/layout/hierarchy3"/>
    <dgm:cxn modelId="{163B54FD-712F-4119-BE55-D6678AF82231}" type="presParOf" srcId="{D1BA5F86-2036-408F-85EE-8BAB7532DEC1}" destId="{F6D34D1D-F672-4986-BBEE-C1A760555C3D}" srcOrd="0" destOrd="0" presId="urn:microsoft.com/office/officeart/2005/8/layout/hierarchy3"/>
    <dgm:cxn modelId="{704FA852-EE64-4E38-83DB-931FC00DF4DA}" type="presParOf" srcId="{D1BA5F86-2036-408F-85EE-8BAB7532DEC1}" destId="{76E7ACEE-07F4-41C0-9065-1D9670D47DE8}" srcOrd="1" destOrd="0" presId="urn:microsoft.com/office/officeart/2005/8/layout/hierarchy3"/>
    <dgm:cxn modelId="{D0D665B8-294A-4194-90DF-25F630983D7E}" type="presParOf" srcId="{D1BA5F86-2036-408F-85EE-8BAB7532DEC1}" destId="{C85F573F-F87D-4A19-87B3-97389209D38F}" srcOrd="2" destOrd="0" presId="urn:microsoft.com/office/officeart/2005/8/layout/hierarchy3"/>
    <dgm:cxn modelId="{3D04571B-448B-44BF-A421-298F199F9A02}" type="presParOf" srcId="{D1BA5F86-2036-408F-85EE-8BAB7532DEC1}" destId="{D56FD5B8-D95D-4D97-AD23-D4A46C6CCE75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DE9E8-E76C-455F-BDF2-26093AE7CD4F}">
      <dsp:nvSpPr>
        <dsp:cNvPr id="0" name=""/>
        <dsp:cNvSpPr/>
      </dsp:nvSpPr>
      <dsp:spPr>
        <a:xfrm rot="5400000">
          <a:off x="-235410" y="241670"/>
          <a:ext cx="1569403" cy="1098582"/>
        </a:xfrm>
        <a:prstGeom prst="chevron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rgbClr val="002060"/>
              </a:solidFill>
            </a:rPr>
            <a:t>1</a:t>
          </a:r>
          <a:endParaRPr lang="ru-RU" sz="3000" b="1" kern="1200" dirty="0">
            <a:solidFill>
              <a:srgbClr val="002060"/>
            </a:solidFill>
          </a:endParaRPr>
        </a:p>
      </dsp:txBody>
      <dsp:txXfrm rot="-5400000">
        <a:off x="1" y="555550"/>
        <a:ext cx="1098582" cy="470821"/>
      </dsp:txXfrm>
    </dsp:sp>
    <dsp:sp modelId="{3455EDAF-085F-4531-91AB-2B6CFA39FC19}">
      <dsp:nvSpPr>
        <dsp:cNvPr id="0" name=""/>
        <dsp:cNvSpPr/>
      </dsp:nvSpPr>
      <dsp:spPr>
        <a:xfrm rot="5400000">
          <a:off x="3646854" y="-2434175"/>
          <a:ext cx="1020112" cy="6116655"/>
        </a:xfrm>
        <a:prstGeom prst="round2Same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>
              <a:solidFill>
                <a:srgbClr val="002060"/>
              </a:solidFill>
            </a:rPr>
            <a:t>Накопительное дело № 1. Законодательные и нормативные акты по антитеррористической защищённости</a:t>
          </a:r>
          <a:endParaRPr lang="ru-RU" sz="1900" b="1" kern="1200" dirty="0">
            <a:solidFill>
              <a:srgbClr val="002060"/>
            </a:solidFill>
          </a:endParaRPr>
        </a:p>
      </dsp:txBody>
      <dsp:txXfrm rot="-5400000">
        <a:off x="1098583" y="163894"/>
        <a:ext cx="6066857" cy="920516"/>
      </dsp:txXfrm>
    </dsp:sp>
    <dsp:sp modelId="{8A409178-1CC5-4454-B950-89C4AA011BB7}">
      <dsp:nvSpPr>
        <dsp:cNvPr id="0" name=""/>
        <dsp:cNvSpPr/>
      </dsp:nvSpPr>
      <dsp:spPr>
        <a:xfrm rot="5400000">
          <a:off x="-235410" y="1846254"/>
          <a:ext cx="1569403" cy="1098582"/>
        </a:xfrm>
        <a:prstGeom prst="chevron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rgbClr val="002060"/>
              </a:solidFill>
            </a:rPr>
            <a:t>2</a:t>
          </a:r>
          <a:endParaRPr lang="ru-RU" sz="3000" b="1" kern="1200" dirty="0">
            <a:solidFill>
              <a:srgbClr val="002060"/>
            </a:solidFill>
          </a:endParaRPr>
        </a:p>
      </dsp:txBody>
      <dsp:txXfrm rot="-5400000">
        <a:off x="1" y="2160134"/>
        <a:ext cx="1098582" cy="470821"/>
      </dsp:txXfrm>
    </dsp:sp>
    <dsp:sp modelId="{36174AE5-E7CE-4B4B-9D07-A6CC93746C15}">
      <dsp:nvSpPr>
        <dsp:cNvPr id="0" name=""/>
        <dsp:cNvSpPr/>
      </dsp:nvSpPr>
      <dsp:spPr>
        <a:xfrm rot="5400000">
          <a:off x="3427795" y="-937427"/>
          <a:ext cx="1458230" cy="6116655"/>
        </a:xfrm>
        <a:prstGeom prst="round2Same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>
              <a:solidFill>
                <a:srgbClr val="002060"/>
              </a:solidFill>
            </a:rPr>
            <a:t>Накопительное дело  № 2. Нормативные документы по организации антитеррористической работы в образовательном учреждении</a:t>
          </a:r>
          <a:endParaRPr lang="ru-RU" sz="1900" b="1" kern="1200" dirty="0">
            <a:solidFill>
              <a:srgbClr val="002060"/>
            </a:solidFill>
          </a:endParaRPr>
        </a:p>
      </dsp:txBody>
      <dsp:txXfrm rot="-5400000">
        <a:off x="1098583" y="1462970"/>
        <a:ext cx="6045470" cy="1315860"/>
      </dsp:txXfrm>
    </dsp:sp>
    <dsp:sp modelId="{2EF8F6EB-AF9F-48F8-A8DB-64575E4B459B}">
      <dsp:nvSpPr>
        <dsp:cNvPr id="0" name=""/>
        <dsp:cNvSpPr/>
      </dsp:nvSpPr>
      <dsp:spPr>
        <a:xfrm rot="5400000">
          <a:off x="-235410" y="3238038"/>
          <a:ext cx="1569403" cy="1098582"/>
        </a:xfrm>
        <a:prstGeom prst="chevron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rgbClr val="002060"/>
              </a:solidFill>
            </a:rPr>
            <a:t>3</a:t>
          </a:r>
          <a:endParaRPr lang="ru-RU" sz="3000" b="1" kern="1200" dirty="0">
            <a:solidFill>
              <a:srgbClr val="002060"/>
            </a:solidFill>
          </a:endParaRPr>
        </a:p>
      </dsp:txBody>
      <dsp:txXfrm rot="-5400000">
        <a:off x="1" y="3551918"/>
        <a:ext cx="1098582" cy="470821"/>
      </dsp:txXfrm>
    </dsp:sp>
    <dsp:sp modelId="{F2817B8A-C535-40C1-AB6D-BE1B9662503F}">
      <dsp:nvSpPr>
        <dsp:cNvPr id="0" name=""/>
        <dsp:cNvSpPr/>
      </dsp:nvSpPr>
      <dsp:spPr>
        <a:xfrm rot="5400000">
          <a:off x="3620919" y="524330"/>
          <a:ext cx="1020112" cy="6116655"/>
        </a:xfrm>
        <a:prstGeom prst="round2Same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>
              <a:solidFill>
                <a:srgbClr val="002060"/>
              </a:solidFill>
            </a:rPr>
            <a:t>Паспорт безопасности образовательной организации</a:t>
          </a:r>
          <a:endParaRPr lang="ru-RU" sz="1900" b="1" kern="1200" dirty="0">
            <a:solidFill>
              <a:srgbClr val="002060"/>
            </a:solidFill>
          </a:endParaRPr>
        </a:p>
      </dsp:txBody>
      <dsp:txXfrm rot="-5400000">
        <a:off x="1072648" y="3122399"/>
        <a:ext cx="6066857" cy="9205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96ED4D-AA9B-47CA-802B-7FF024453F78}">
      <dsp:nvSpPr>
        <dsp:cNvPr id="0" name=""/>
        <dsp:cNvSpPr/>
      </dsp:nvSpPr>
      <dsp:spPr>
        <a:xfrm rot="10800000">
          <a:off x="1464489" y="0"/>
          <a:ext cx="5928185" cy="1288200"/>
        </a:xfrm>
        <a:prstGeom prst="homePlat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568060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accent5">
                  <a:lumMod val="50000"/>
                </a:schemeClr>
              </a:solidFill>
            </a:rPr>
            <a:t>Организация физической охраны образовательного учреждения</a:t>
          </a:r>
          <a:endParaRPr lang="ru-RU" sz="2200" b="1" kern="1200" dirty="0">
            <a:solidFill>
              <a:schemeClr val="accent5">
                <a:lumMod val="50000"/>
              </a:schemeClr>
            </a:solidFill>
          </a:endParaRPr>
        </a:p>
      </dsp:txBody>
      <dsp:txXfrm rot="10800000">
        <a:off x="1786539" y="0"/>
        <a:ext cx="5606135" cy="1288200"/>
      </dsp:txXfrm>
    </dsp:sp>
    <dsp:sp modelId="{2167C804-3328-4509-B17B-ED98BC39EA06}">
      <dsp:nvSpPr>
        <dsp:cNvPr id="0" name=""/>
        <dsp:cNvSpPr/>
      </dsp:nvSpPr>
      <dsp:spPr>
        <a:xfrm>
          <a:off x="71436" y="0"/>
          <a:ext cx="1288200" cy="128820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EEF811-2D23-4CCD-8C83-02882D98E3D7}">
      <dsp:nvSpPr>
        <dsp:cNvPr id="0" name=""/>
        <dsp:cNvSpPr/>
      </dsp:nvSpPr>
      <dsp:spPr>
        <a:xfrm rot="10800000">
          <a:off x="1285899" y="1714513"/>
          <a:ext cx="6071097" cy="1288200"/>
        </a:xfrm>
        <a:prstGeom prst="homePlat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68060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accent5">
                  <a:lumMod val="50000"/>
                </a:schemeClr>
              </a:solidFill>
            </a:rPr>
            <a:t>Организация инженерно-технической укрепленности охраняемого объекта</a:t>
          </a:r>
          <a:endParaRPr lang="ru-RU" sz="2200" b="1" kern="1200" dirty="0">
            <a:solidFill>
              <a:schemeClr val="accent5">
                <a:lumMod val="50000"/>
              </a:schemeClr>
            </a:solidFill>
          </a:endParaRPr>
        </a:p>
      </dsp:txBody>
      <dsp:txXfrm rot="10800000">
        <a:off x="1607949" y="1714513"/>
        <a:ext cx="5749047" cy="1288200"/>
      </dsp:txXfrm>
    </dsp:sp>
    <dsp:sp modelId="{F8DFC363-B0DF-478C-9246-4DF1892EBE9D}">
      <dsp:nvSpPr>
        <dsp:cNvPr id="0" name=""/>
        <dsp:cNvSpPr/>
      </dsp:nvSpPr>
      <dsp:spPr>
        <a:xfrm>
          <a:off x="0" y="1643070"/>
          <a:ext cx="1288200" cy="128820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68B5E4-3B9A-48A1-9120-4B81096EDCF8}">
      <dsp:nvSpPr>
        <dsp:cNvPr id="0" name=""/>
        <dsp:cNvSpPr/>
      </dsp:nvSpPr>
      <dsp:spPr>
        <a:xfrm rot="10800000">
          <a:off x="1357330" y="3286153"/>
          <a:ext cx="5928185" cy="1288200"/>
        </a:xfrm>
        <a:prstGeom prst="homePlate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68060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accent5">
                  <a:lumMod val="50000"/>
                </a:schemeClr>
              </a:solidFill>
            </a:rPr>
            <a:t>Организация инженерно-технического оборудования образовательного учреждения</a:t>
          </a:r>
          <a:endParaRPr lang="ru-RU" sz="2200" b="1" kern="1200" dirty="0">
            <a:solidFill>
              <a:schemeClr val="accent5">
                <a:lumMod val="50000"/>
              </a:schemeClr>
            </a:solidFill>
          </a:endParaRPr>
        </a:p>
      </dsp:txBody>
      <dsp:txXfrm rot="10800000">
        <a:off x="1679380" y="3286153"/>
        <a:ext cx="5606135" cy="1288200"/>
      </dsp:txXfrm>
    </dsp:sp>
    <dsp:sp modelId="{44F950AC-FE93-40AC-A66D-FE9B0CAB7631}">
      <dsp:nvSpPr>
        <dsp:cNvPr id="0" name=""/>
        <dsp:cNvSpPr/>
      </dsp:nvSpPr>
      <dsp:spPr>
        <a:xfrm>
          <a:off x="0" y="3286153"/>
          <a:ext cx="1288200" cy="128820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3DF87C-9C26-4FC8-9E7C-87D08750E539}">
      <dsp:nvSpPr>
        <dsp:cNvPr id="0" name=""/>
        <dsp:cNvSpPr/>
      </dsp:nvSpPr>
      <dsp:spPr>
        <a:xfrm>
          <a:off x="1018560" y="4104895"/>
          <a:ext cx="5625179" cy="2245781"/>
        </a:xfrm>
        <a:prstGeom prst="ellipse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1">
                  <a:lumMod val="50000"/>
                </a:schemeClr>
              </a:solidFill>
            </a:rPr>
            <a:t>Организации антитеррористической работы в образовательных учреждениях</a:t>
          </a:r>
          <a:endParaRPr lang="ru-RU" sz="2400" kern="1200" dirty="0"/>
        </a:p>
      </dsp:txBody>
      <dsp:txXfrm>
        <a:off x="1842348" y="4433782"/>
        <a:ext cx="3977603" cy="1588007"/>
      </dsp:txXfrm>
    </dsp:sp>
    <dsp:sp modelId="{EFEC41CB-B7C2-48CF-8B6B-7A013E3ED3AB}">
      <dsp:nvSpPr>
        <dsp:cNvPr id="0" name=""/>
        <dsp:cNvSpPr/>
      </dsp:nvSpPr>
      <dsp:spPr>
        <a:xfrm rot="13490182">
          <a:off x="-203250" y="3708360"/>
          <a:ext cx="2345254" cy="70686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11BF87-7868-4D41-8802-0991ED73FDEE}">
      <dsp:nvSpPr>
        <dsp:cNvPr id="0" name=""/>
        <dsp:cNvSpPr/>
      </dsp:nvSpPr>
      <dsp:spPr>
        <a:xfrm>
          <a:off x="141319" y="2451612"/>
          <a:ext cx="3107579" cy="130459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</a:rPr>
            <a:t>Ответственный за антитеррористическую безопасность в ОУ </a:t>
          </a:r>
          <a:endParaRPr lang="ru-RU" sz="20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79529" y="2489822"/>
        <a:ext cx="3031159" cy="1228175"/>
      </dsp:txXfrm>
    </dsp:sp>
    <dsp:sp modelId="{DC80E277-BB63-4A92-9FD3-A6160F307092}">
      <dsp:nvSpPr>
        <dsp:cNvPr id="0" name=""/>
        <dsp:cNvSpPr/>
      </dsp:nvSpPr>
      <dsp:spPr>
        <a:xfrm rot="16194534">
          <a:off x="2483653" y="2320805"/>
          <a:ext cx="2860692" cy="70686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994A79-8D64-4F49-A917-A8E0B824ACD4}">
      <dsp:nvSpPr>
        <dsp:cNvPr id="0" name=""/>
        <dsp:cNvSpPr/>
      </dsp:nvSpPr>
      <dsp:spPr>
        <a:xfrm>
          <a:off x="2526823" y="450176"/>
          <a:ext cx="2857513" cy="188498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w="114300" prst="artDeco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</a:rPr>
            <a:t>Мероприятия  и контроль за действиями по обеспечению безопасности на всей территории учебного заведения.</a:t>
          </a:r>
          <a:endParaRPr lang="ru-RU" sz="18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582032" y="505385"/>
        <a:ext cx="2747095" cy="1774562"/>
      </dsp:txXfrm>
    </dsp:sp>
    <dsp:sp modelId="{0B18F95E-601F-4856-995E-63612627045E}">
      <dsp:nvSpPr>
        <dsp:cNvPr id="0" name=""/>
        <dsp:cNvSpPr/>
      </dsp:nvSpPr>
      <dsp:spPr>
        <a:xfrm rot="19157063">
          <a:off x="5573642" y="3740956"/>
          <a:ext cx="2052055" cy="70686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044C48-E299-4BC9-8AB5-CE764BA4A32F}">
      <dsp:nvSpPr>
        <dsp:cNvPr id="0" name=""/>
        <dsp:cNvSpPr/>
      </dsp:nvSpPr>
      <dsp:spPr>
        <a:xfrm>
          <a:off x="4786339" y="2461812"/>
          <a:ext cx="3001620" cy="130463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w="114300" prst="artDeco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</a:rPr>
            <a:t>Антитеррористическая комиссия ОУ </a:t>
          </a:r>
          <a:endParaRPr lang="ru-RU" sz="20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824550" y="2500023"/>
        <a:ext cx="2925198" cy="12282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9FC45-09A0-432D-8516-34B9F1AC77C6}">
      <dsp:nvSpPr>
        <dsp:cNvPr id="0" name=""/>
        <dsp:cNvSpPr/>
      </dsp:nvSpPr>
      <dsp:spPr>
        <a:xfrm>
          <a:off x="0" y="31738"/>
          <a:ext cx="7405718" cy="1008000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w="114300" prst="artDeco"/>
        </a:sp3d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F056DACF-86BC-4868-8B0C-C798E877A8FB}">
      <dsp:nvSpPr>
        <dsp:cNvPr id="0" name=""/>
        <dsp:cNvSpPr/>
      </dsp:nvSpPr>
      <dsp:spPr>
        <a:xfrm>
          <a:off x="404796" y="31741"/>
          <a:ext cx="5184002" cy="1180800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95943" tIns="0" rIns="195943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</a:rPr>
            <a:t>Ответственный за организацию и обеспечение пропускного режима</a:t>
          </a:r>
          <a:endParaRPr lang="ru-RU" sz="20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62438" y="89383"/>
        <a:ext cx="5068718" cy="1065516"/>
      </dsp:txXfrm>
    </dsp:sp>
    <dsp:sp modelId="{FA604735-A899-406B-9184-01D8962024A2}">
      <dsp:nvSpPr>
        <dsp:cNvPr id="0" name=""/>
        <dsp:cNvSpPr/>
      </dsp:nvSpPr>
      <dsp:spPr>
        <a:xfrm>
          <a:off x="0" y="1317623"/>
          <a:ext cx="7405718" cy="1008000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w="114300" prst="artDeco"/>
        </a:sp3d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ACC3BA67-D3F9-49B4-9CCD-96696ED3F1D3}">
      <dsp:nvSpPr>
        <dsp:cNvPr id="0" name=""/>
        <dsp:cNvSpPr/>
      </dsp:nvSpPr>
      <dsp:spPr>
        <a:xfrm>
          <a:off x="904852" y="1317615"/>
          <a:ext cx="5184002" cy="1180800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95943" tIns="0" rIns="195943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</a:rPr>
            <a:t>Обязанности дежурного администратора</a:t>
          </a:r>
          <a:endParaRPr lang="ru-RU" sz="20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962494" y="1375257"/>
        <a:ext cx="5068718" cy="1065516"/>
      </dsp:txXfrm>
    </dsp:sp>
    <dsp:sp modelId="{80B63755-0DA9-461B-BD0F-96508967AF53}">
      <dsp:nvSpPr>
        <dsp:cNvPr id="0" name=""/>
        <dsp:cNvSpPr/>
      </dsp:nvSpPr>
      <dsp:spPr>
        <a:xfrm>
          <a:off x="0" y="2674937"/>
          <a:ext cx="7405718" cy="1008000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w="114300" prst="artDeco"/>
        </a:sp3d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D84FE51C-C36D-4061-A4D7-FF8B2EB2DFEA}">
      <dsp:nvSpPr>
        <dsp:cNvPr id="0" name=""/>
        <dsp:cNvSpPr/>
      </dsp:nvSpPr>
      <dsp:spPr>
        <a:xfrm>
          <a:off x="1190595" y="2603501"/>
          <a:ext cx="5184002" cy="1180800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95943" tIns="0" rIns="195943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</a:rPr>
            <a:t>Основные направления деятельности дежурного учителя</a:t>
          </a:r>
          <a:endParaRPr lang="ru-RU" sz="20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248237" y="2661143"/>
        <a:ext cx="5068718" cy="10655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4937DD-7F5D-4A8A-BBDC-ACB057F7EE5A}">
      <dsp:nvSpPr>
        <dsp:cNvPr id="0" name=""/>
        <dsp:cNvSpPr/>
      </dsp:nvSpPr>
      <dsp:spPr>
        <a:xfrm>
          <a:off x="29341" y="90975"/>
          <a:ext cx="7191404" cy="146113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accent1">
                  <a:lumMod val="50000"/>
                </a:schemeClr>
              </a:solidFill>
            </a:rPr>
            <a:t>Безопасность учащихся 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accent1">
                  <a:lumMod val="50000"/>
                </a:schemeClr>
              </a:solidFill>
            </a:rPr>
            <a:t>в ОУ</a:t>
          </a:r>
          <a:endParaRPr lang="ru-RU" sz="26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613735" y="90975"/>
        <a:ext cx="5607010" cy="1461130"/>
      </dsp:txXfrm>
    </dsp:sp>
    <dsp:sp modelId="{5E1FDB17-D836-4B13-B8A3-71967AFC0B17}">
      <dsp:nvSpPr>
        <dsp:cNvPr id="0" name=""/>
        <dsp:cNvSpPr/>
      </dsp:nvSpPr>
      <dsp:spPr>
        <a:xfrm>
          <a:off x="-29341" y="0"/>
          <a:ext cx="1847874" cy="164308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B7C1674-50F5-439D-9157-BF90A39DAC3D}">
      <dsp:nvSpPr>
        <dsp:cNvPr id="0" name=""/>
        <dsp:cNvSpPr/>
      </dsp:nvSpPr>
      <dsp:spPr>
        <a:xfrm>
          <a:off x="0" y="1789195"/>
          <a:ext cx="7191404" cy="146113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accent1">
                  <a:lumMod val="50000"/>
                </a:schemeClr>
              </a:solidFill>
            </a:rPr>
            <a:t>Воспитательная работа антитеррористической направленности</a:t>
          </a:r>
          <a:endParaRPr lang="ru-RU" sz="26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584393" y="1789195"/>
        <a:ext cx="5607010" cy="1461130"/>
      </dsp:txXfrm>
    </dsp:sp>
    <dsp:sp modelId="{7FFEC228-8F4D-494E-977C-7535803FF61B}">
      <dsp:nvSpPr>
        <dsp:cNvPr id="0" name=""/>
        <dsp:cNvSpPr/>
      </dsp:nvSpPr>
      <dsp:spPr>
        <a:xfrm>
          <a:off x="9354" y="1792596"/>
          <a:ext cx="1711798" cy="145432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5ACA260-08F1-4B2C-BF2A-81A4512B7E30}">
      <dsp:nvSpPr>
        <dsp:cNvPr id="0" name=""/>
        <dsp:cNvSpPr/>
      </dsp:nvSpPr>
      <dsp:spPr>
        <a:xfrm>
          <a:off x="0" y="3396438"/>
          <a:ext cx="7191404" cy="146113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accent1">
                  <a:lumMod val="50000"/>
                </a:schemeClr>
              </a:solidFill>
            </a:rPr>
            <a:t>Взаимодействие с правоохранительными органами </a:t>
          </a:r>
          <a:endParaRPr lang="ru-RU" sz="26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584393" y="3396438"/>
        <a:ext cx="5607010" cy="1461130"/>
      </dsp:txXfrm>
    </dsp:sp>
    <dsp:sp modelId="{FDAEAC65-9A40-4128-9E3C-D3A1160AE8F2}">
      <dsp:nvSpPr>
        <dsp:cNvPr id="0" name=""/>
        <dsp:cNvSpPr/>
      </dsp:nvSpPr>
      <dsp:spPr>
        <a:xfrm>
          <a:off x="15991" y="3429027"/>
          <a:ext cx="1698523" cy="139595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543A6B-55CF-4860-8FBB-0A8F20662C88}">
      <dsp:nvSpPr>
        <dsp:cNvPr id="0" name=""/>
        <dsp:cNvSpPr/>
      </dsp:nvSpPr>
      <dsp:spPr>
        <a:xfrm>
          <a:off x="0" y="142876"/>
          <a:ext cx="6283805" cy="171315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w="114300" prst="artDeco"/>
        </a:sp3d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400" b="1" i="0" u="none" strike="noStrike" kern="1200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  <a:ea typeface="Times New Roman" pitchFamily="18" charset="0"/>
              <a:cs typeface="Arial" pitchFamily="34" charset="0"/>
            </a:rPr>
            <a:t>Информационное обеспечение в области антитеррористической деятельности</a:t>
          </a:r>
          <a:endParaRPr lang="ru-RU" sz="2400" b="1" kern="1200" dirty="0">
            <a:solidFill>
              <a:schemeClr val="accent1">
                <a:lumMod val="50000"/>
              </a:schemeClr>
            </a:solidFill>
            <a:latin typeface="+mn-lt"/>
          </a:endParaRPr>
        </a:p>
      </dsp:txBody>
      <dsp:txXfrm>
        <a:off x="50176" y="193052"/>
        <a:ext cx="6183453" cy="1612799"/>
      </dsp:txXfrm>
    </dsp:sp>
    <dsp:sp modelId="{F6D34D1D-F672-4986-BBEE-C1A760555C3D}">
      <dsp:nvSpPr>
        <dsp:cNvPr id="0" name=""/>
        <dsp:cNvSpPr/>
      </dsp:nvSpPr>
      <dsp:spPr>
        <a:xfrm>
          <a:off x="628380" y="1856027"/>
          <a:ext cx="852356" cy="11443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4368"/>
              </a:lnTo>
              <a:lnTo>
                <a:pt x="852356" y="1144368"/>
              </a:lnTo>
            </a:path>
          </a:pathLst>
        </a:custGeom>
        <a:noFill/>
        <a:ln w="571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E7ACEE-07F4-41C0-9065-1D9670D47DE8}">
      <dsp:nvSpPr>
        <dsp:cNvPr id="0" name=""/>
        <dsp:cNvSpPr/>
      </dsp:nvSpPr>
      <dsp:spPr>
        <a:xfrm>
          <a:off x="1480736" y="2143820"/>
          <a:ext cx="5939153" cy="171315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chemeClr val="accent1">
                  <a:lumMod val="50000"/>
                </a:schemeClr>
              </a:solidFill>
            </a:rPr>
            <a:t>Звуковая информация </a:t>
          </a:r>
          <a:endParaRPr lang="ru-RU" sz="40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530912" y="2193996"/>
        <a:ext cx="5838801" cy="1612799"/>
      </dsp:txXfrm>
    </dsp:sp>
    <dsp:sp modelId="{C85F573F-F87D-4A19-87B3-97389209D38F}">
      <dsp:nvSpPr>
        <dsp:cNvPr id="0" name=""/>
        <dsp:cNvSpPr/>
      </dsp:nvSpPr>
      <dsp:spPr>
        <a:xfrm>
          <a:off x="628380" y="1856027"/>
          <a:ext cx="852356" cy="32858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85807"/>
              </a:lnTo>
              <a:lnTo>
                <a:pt x="852356" y="3285807"/>
              </a:lnTo>
            </a:path>
          </a:pathLst>
        </a:custGeom>
        <a:noFill/>
        <a:ln w="762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6FD5B8-D95D-4D97-AD23-D4A46C6CCE75}">
      <dsp:nvSpPr>
        <dsp:cNvPr id="0" name=""/>
        <dsp:cNvSpPr/>
      </dsp:nvSpPr>
      <dsp:spPr>
        <a:xfrm>
          <a:off x="1480736" y="4285259"/>
          <a:ext cx="5939153" cy="171315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chemeClr val="accent1">
                  <a:lumMod val="50000"/>
                </a:schemeClr>
              </a:solidFill>
            </a:rPr>
            <a:t>Наглядная информация </a:t>
          </a:r>
          <a:endParaRPr lang="ru-RU" sz="40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530912" y="4335435"/>
        <a:ext cx="5838801" cy="16127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54A16-A5FB-40B9-8738-B6ADDC1D685E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F7A779-0CCA-4000-B0A6-5291E856CB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587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Несколько десятков лет назад слово «терроризм» казалось далеким и не имеющим никакого отношения к обычным людям, тем более к детям.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Сегодня это слово прочно вошло в лексикон, а террористическая угроза стала повседневной реальностью. Перед государством встала неотложная задача – обеспечить защиту подрастающего поколения от этой страшной опасности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7A779-0CCA-4000-B0A6-5291E856CBD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Проблема терроризма в России не только существует, но ежегодно обостряется, превращается в общегосударственную, связанную с обеспечением национальной безопасности страны в целом. И решаться она должна на самом высоком государственном уровне.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7A779-0CCA-4000-B0A6-5291E856CBD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Список литературы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7A779-0CCA-4000-B0A6-5291E856CBD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Документы по антитеррористической безопасности, разрабатываемые в образовательных учреждениях для удобства работы с ними и обеспечения единого порядка хранения, сводятся в накопительные дела и хранятся в папках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7A779-0CCA-4000-B0A6-5291E856CBD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Антитеррористическая безопасность в ОУ обеспечивается с помощью комплекса мероприятий, проводимых совместно с администрацией, муниципальными властями, правоохранительными структурами и достигается в процессе реализации основных мероприятий антитеррористической направленности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7A779-0CCA-4000-B0A6-5291E856CBD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Ответственный за антитеррористическую безопасность в ОУ – заместитель директора по безопасности, назначается  приказом директора ОУ.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Его главные функции -  организация совместных мероприятий с правоохранительными органами и контроль за действиями по обеспечению безопасности на всей территории учебного заведения.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7A779-0CCA-4000-B0A6-5291E856CBD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Пропускной режим осуществляется охранниками ЧОП круглосуточно, дежурным администратором и дежурным учителем образовательного учреждения и создается в целях обеспечения общественной  безопасности, предупреждения возможных террористических, экстремистских акций и других противоправных проявлений в отношении учащихся (воспитанников), педагогических работников и технического персонала образовательного учреждения.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7A779-0CCA-4000-B0A6-5291E856CBD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профилактики террористических угроз за две недели до праздничных дней директор издает приказ об усилении антитеррористической безопасности в ОУ, который регламентирует дополнительные меры, принимаемые в целях обеспечения безопасного проведения праздничных мероприятий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7A779-0CCA-4000-B0A6-5291E856CBD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Безопасность учащихся в ОУ зависит не только от профилактических мероприятий, организованных руководством, но и теоретических знаний учеников, которые преподнесли им учителя.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7A779-0CCA-4000-B0A6-5291E856CBD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 информационным обеспечением понимается звуковая и наглядная информация работников образовательного учреждения о порядке их действий при обнаружении бесхозных вещей и подозрительных предметов, при получении сообщений о готовящемся теракте, при проведении мероприятий по эвакуации людей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7A779-0CCA-4000-B0A6-5291E856CBD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Тренировки в сфере антитеррористической деятельности являются итоговым этапом комплекса организационно-профилактических мероприятий по противодействию террористическим проявлениям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7A779-0CCA-4000-B0A6-5291E856CBD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386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759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789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151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306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60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267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535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940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221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473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6961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10" Type="http://schemas.openxmlformats.org/officeDocument/2006/relationships/image" Target="../media/image10.jpeg"/><Relationship Id="rId4" Type="http://schemas.openxmlformats.org/officeDocument/2006/relationships/diagramData" Target="../diagrams/data6.xml"/><Relationship Id="rId9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артинки\ПАНОРАМА блокнот широкий3п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2495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643042" y="5429264"/>
            <a:ext cx="43577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 w="1905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Дрыгина Елена Васильевна, учитель высшей квалификационной категории</a:t>
            </a:r>
          </a:p>
          <a:p>
            <a:pPr algn="ctr"/>
            <a:r>
              <a:rPr lang="ru-RU" sz="2000" dirty="0" smtClean="0">
                <a:ln w="1905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2022 год</a:t>
            </a:r>
            <a:endParaRPr lang="ru-RU" sz="2000" dirty="0">
              <a:ln w="1905">
                <a:solidFill>
                  <a:schemeClr val="tx2">
                    <a:lumMod val="75000"/>
                  </a:schemeClr>
                </a:solidFill>
              </a:ln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3042" y="571480"/>
            <a:ext cx="6572296" cy="249299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ru-RU" sz="4400" b="1" spc="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spc="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Система работы </a:t>
            </a:r>
            <a:r>
              <a:rPr lang="ru-RU" sz="4000" b="1" spc="50" dirty="0" smtClean="0">
                <a:ln w="11430">
                  <a:solidFill>
                    <a:srgbClr val="424456">
                      <a:lumMod val="75000"/>
                    </a:srgb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4000" b="1" spc="50" dirty="0">
                <a:ln w="11430">
                  <a:solidFill>
                    <a:srgbClr val="424456">
                      <a:lumMod val="75000"/>
                    </a:srgb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«Желябовская СОШ»</a:t>
            </a:r>
          </a:p>
          <a:p>
            <a:r>
              <a:rPr lang="ru-RU" sz="4000" b="1" spc="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spc="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АНТИТЕРРОРИСТИ</a:t>
            </a:r>
          </a:p>
          <a:p>
            <a:r>
              <a:rPr lang="ru-RU" sz="3200" b="1" spc="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ЧЕСКОЙ  </a:t>
            </a:r>
            <a:r>
              <a:rPr lang="ru-RU" sz="3200" b="1" spc="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БЕЗОПАСНОСТИ</a:t>
            </a:r>
            <a:endParaRPr lang="ru-RU" sz="3200" b="1" spc="50" dirty="0" smtClean="0">
              <a:ln w="11430">
                <a:solidFill>
                  <a:schemeClr val="tx2">
                    <a:lumMod val="75000"/>
                  </a:schemeClr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Объект 1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" name="Объект 18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212976"/>
            <a:ext cx="5616624" cy="22162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картинки\ПАНОРАМА блокнот широкий3п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24950" cy="6858000"/>
          </a:xfrm>
          <a:prstGeom prst="rect">
            <a:avLst/>
          </a:prstGeom>
          <a:noFill/>
        </p:spPr>
      </p:pic>
      <p:pic>
        <p:nvPicPr>
          <p:cNvPr id="3" name="Picture 2" descr="http://mpvo.ru/wp-content/uploads/2016/09/ATK-e147375889831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214290"/>
            <a:ext cx="7929618" cy="600079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картинки\ПАНОРАМА блокнот широкий3п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2495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00100" y="357166"/>
            <a:ext cx="7929618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Список литературы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1. Антитеррористическая безопасность: Сборник материалов III Всероссийской научно-практической конференции / под общ. ред. В.Н.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Нозикова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А.В. Печерского, А.Ю. Малыгина. - Пенза: Приволжский Дом знаний, 2009. - 244 с.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Афонин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С.А.,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Вартанова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Е.Л., Зинченко Е.П. и др. Современный терроризм и борьба с ним: социально-гуманитарные измерения. -- М.: МНЦМО, 2007. - 216 с.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3. Бутрин С.М. Политические технологии противодействия терроризму в Российской Федерации: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дис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… канд. полит. наук. -М., 2006.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</a:tabLst>
            </a:pPr>
            <a:r>
              <a:rPr lang="ru-RU" sz="1200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4.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Горбунов Ю.С. Терроризм и правовое регулирование противодействия ему: монография. - М.: Молодая гвардия, 2008. - 460 с.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5. Карпов А.В. Экстремизм и его спутник терроризм - реальные угрозы российской государственности / А.В.Карпов, В.В.Ломакин //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Нац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 интересы: приоритеты и безопасность. - 2010. - N 17. - С.112.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6. Концепции национальной безопасности Российской Федерации от 10 января 2000 года.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7.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Метелев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С.Е. Современный терроризм и методы антитеррористической деятельности: монография. - М.: ЮНИТИ-ДАНА. Закон и право, 2008. - 308с.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8. Моторный И.Д. Защита гражданских объектов от терроризма :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науч.-практ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 пособие / И.Д. Моторный. - М.: Изд. дом Шумиловой И.И., 2005. - 163 с.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9. Методические рекомендации по организации антитеррористической безопасности муниципальных образовательных  организаций города Ставрополя.  Утверждено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Приказом управления образования администрации города Ставрополя № 156-ОД от 05.04.2012г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10. Основы противодействия терроризму: учебное пособие / Я. Д. Вишняков [и др.] ; под ред. Я.Д. Вишнякова. - М.: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Academia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2006. - 235 с.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11. Петров С.В. Обеспечение безопасности организаций и производственных объектов.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Практич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 пособие: - М.: НЦ ЭНАС, 2007.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12. Репин Ю.В. «Безопасность и защита человека в чрезвычайных ситуациях». – М.: Дрофа, 2005. – C.98.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13. Федеральный закон Российской Федерации от 6 марта 2006 г. № 35-ФЗ «О противодействии терроризму». http://nak.fsb.ru/ - Официальный сайт Национального антитеррористического комитета РФ.С.79.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картинки\ПАНОРАМА блокнот широкий3п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2495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71604" y="357166"/>
            <a:ext cx="7072362" cy="14773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2400" b="1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cs typeface="Times New Roman" pitchFamily="18" charset="0"/>
              </a:rPr>
              <a:t>Документы </a:t>
            </a:r>
          </a:p>
          <a:p>
            <a:pPr lvl="0" algn="ctr"/>
            <a:r>
              <a:rPr lang="ru-RU" sz="2400" b="1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cs typeface="Times New Roman" pitchFamily="18" charset="0"/>
              </a:rPr>
              <a:t>по антитеррористической безопасности ОУ</a:t>
            </a:r>
          </a:p>
          <a:p>
            <a:endParaRPr lang="ru-RU" dirty="0"/>
          </a:p>
        </p:txBody>
      </p:sp>
      <p:graphicFrame>
        <p:nvGraphicFramePr>
          <p:cNvPr id="8" name="Схема 7"/>
          <p:cNvGraphicFramePr/>
          <p:nvPr/>
        </p:nvGraphicFramePr>
        <p:xfrm>
          <a:off x="1428728" y="2071678"/>
          <a:ext cx="7215238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картинки\ПАНОРАМА блокнот широкий3п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2495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71604" y="357166"/>
            <a:ext cx="6786610" cy="9541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2060"/>
                </a:solidFill>
              </a:rPr>
              <a:t>Система обеспечения безопасности образовательных учреждений</a:t>
            </a:r>
          </a:p>
          <a:p>
            <a:pPr lvl="0" algn="ctr"/>
            <a:endParaRPr lang="ru-RU" sz="800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285852" y="1714488"/>
          <a:ext cx="7572428" cy="4635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картинки\ПАНОРАМА блокнот широкий3п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24950" cy="6858000"/>
          </a:xfrm>
          <a:prstGeom prst="rect">
            <a:avLst/>
          </a:prstGeom>
          <a:noFill/>
        </p:spPr>
      </p:pic>
      <p:graphicFrame>
        <p:nvGraphicFramePr>
          <p:cNvPr id="25" name="Схема 24"/>
          <p:cNvGraphicFramePr/>
          <p:nvPr/>
        </p:nvGraphicFramePr>
        <p:xfrm>
          <a:off x="1071538" y="0"/>
          <a:ext cx="785818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картинки\ПАНОРАМА блокнот широкий3п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24950" cy="6858000"/>
          </a:xfrm>
          <a:prstGeom prst="rect">
            <a:avLst/>
          </a:prstGeom>
          <a:noFill/>
        </p:spPr>
      </p:pic>
      <p:graphicFrame>
        <p:nvGraphicFramePr>
          <p:cNvPr id="5" name="Схема 4"/>
          <p:cNvGraphicFramePr/>
          <p:nvPr/>
        </p:nvGraphicFramePr>
        <p:xfrm>
          <a:off x="1524000" y="1397000"/>
          <a:ext cx="7405718" cy="5246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500166" y="5429264"/>
            <a:ext cx="7429552" cy="9955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sp>
      <p:grpSp>
        <p:nvGrpSpPr>
          <p:cNvPr id="7" name="Группа 6"/>
          <p:cNvGrpSpPr/>
          <p:nvPr/>
        </p:nvGrpSpPr>
        <p:grpSpPr>
          <a:xfrm>
            <a:off x="3143240" y="5286388"/>
            <a:ext cx="5429288" cy="1252238"/>
            <a:chOff x="333356" y="2532062"/>
            <a:chExt cx="4267200" cy="1180800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333356" y="2532062"/>
              <a:ext cx="4267200" cy="11808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390998" y="2589704"/>
              <a:ext cx="4151916" cy="106551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61290" tIns="0" rIns="161290" bIns="0" numCol="1" spcCol="1270" anchor="ctr" anchorCtr="0">
              <a:noAutofit/>
            </a:bodyPr>
            <a:lstStyle/>
            <a:p>
              <a:pPr lvl="0" algn="l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0" kern="1200"/>
            </a:p>
          </p:txBody>
        </p:sp>
      </p:grp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428728" y="285728"/>
            <a:ext cx="7429552" cy="646331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Организация пропускного режима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</a:tabLst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00430" y="5500702"/>
            <a:ext cx="4500594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Обязанности сотрудника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ЧОП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картинки\ПАНОРАМА блокнот широкий3п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" y="0"/>
            <a:ext cx="9124950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285852" y="2143116"/>
            <a:ext cx="6786610" cy="40934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srgbClr val="002060"/>
                </a:solidFill>
              </a:rPr>
              <a:t>Эти действия включают:</a:t>
            </a:r>
          </a:p>
          <a:p>
            <a:pPr lvl="0"/>
            <a:r>
              <a:rPr lang="ru-RU" sz="2000" b="1" dirty="0" smtClean="0">
                <a:solidFill>
                  <a:srgbClr val="002060"/>
                </a:solidFill>
              </a:rPr>
              <a:t> </a:t>
            </a:r>
          </a:p>
          <a:p>
            <a:pPr lvl="0"/>
            <a:r>
              <a:rPr lang="ru-RU" sz="2000" b="1" dirty="0" smtClean="0">
                <a:solidFill>
                  <a:srgbClr val="002060"/>
                </a:solidFill>
              </a:rPr>
              <a:t>- проведение внепланового инструктажа учителей, остального персонала, учащихся ОУ; </a:t>
            </a:r>
          </a:p>
          <a:p>
            <a:pPr lvl="0"/>
            <a:r>
              <a:rPr lang="ru-RU" sz="2000" b="1" dirty="0" smtClean="0">
                <a:solidFill>
                  <a:srgbClr val="002060"/>
                </a:solidFill>
              </a:rPr>
              <a:t>- усиление охраны и ужесточение пропускной системы; </a:t>
            </a:r>
          </a:p>
          <a:p>
            <a:pPr lvl="0"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</a:rPr>
              <a:t>дежурство учителей, учащихся на этажах, лестницах, в столовой; </a:t>
            </a:r>
          </a:p>
          <a:p>
            <a:pPr lvl="0"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</a:rPr>
              <a:t> ежедневная проверка всех помещений, входов и выходов; 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</a:rPr>
              <a:t>контроль за работой охранников;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- своевременный вывоз мусора, обеспечение должного санитарного состояния территории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" name="Выгнутая вправо стрелка 5"/>
          <p:cNvSpPr/>
          <p:nvPr/>
        </p:nvSpPr>
        <p:spPr>
          <a:xfrm>
            <a:off x="7929586" y="857232"/>
            <a:ext cx="1000132" cy="3071834"/>
          </a:xfrm>
          <a:prstGeom prst="curved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14480" y="571480"/>
            <a:ext cx="6286544" cy="9541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Организация безопасности 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в праздничные дни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картинки\ПАНОРАМА блокнот широкий3п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" y="0"/>
            <a:ext cx="912495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928794" y="285728"/>
            <a:ext cx="6858048" cy="9541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Организация профилактических мероприятий с детьми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830975565"/>
              </p:ext>
            </p:extLst>
          </p:nvPr>
        </p:nvGraphicFramePr>
        <p:xfrm>
          <a:off x="1500166" y="1643050"/>
          <a:ext cx="7191404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картинки\ПАНОРАМА блокнот широкий3п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24950" cy="6858000"/>
          </a:xfrm>
          <a:prstGeom prst="rect">
            <a:avLst/>
          </a:prstGeom>
          <a:noFill/>
        </p:spPr>
      </p:pic>
      <p:graphicFrame>
        <p:nvGraphicFramePr>
          <p:cNvPr id="7" name="Схема 6"/>
          <p:cNvGraphicFramePr/>
          <p:nvPr/>
        </p:nvGraphicFramePr>
        <p:xfrm>
          <a:off x="1214414" y="285728"/>
          <a:ext cx="7643866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293096"/>
            <a:ext cx="1368152" cy="2016224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492896"/>
            <a:ext cx="1728191" cy="14581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картинки\ПАНОРАМА блокнот широкий3п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2495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Прямоугольник 3"/>
          <p:cNvSpPr/>
          <p:nvPr/>
        </p:nvSpPr>
        <p:spPr>
          <a:xfrm>
            <a:off x="1357290" y="1928802"/>
            <a:ext cx="7572428" cy="452431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002060"/>
                </a:solidFill>
              </a:rPr>
              <a:t>В ходе тренировок проверяются и отрабатываются практические действия персонала и учащихся ОУ:</a:t>
            </a:r>
          </a:p>
          <a:p>
            <a:pPr lvl="0"/>
            <a:endParaRPr lang="ru-RU" sz="2400" b="1" dirty="0" smtClean="0">
              <a:solidFill>
                <a:srgbClr val="002060"/>
              </a:solidFill>
            </a:endParaRPr>
          </a:p>
          <a:p>
            <a:pPr lvl="0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</a:rPr>
              <a:t>по организации осмотров территории и помещений с целью обнаружения бесхозных вещей и подозрительных предметов;</a:t>
            </a:r>
          </a:p>
          <a:p>
            <a:pPr lvl="0"/>
            <a:endParaRPr lang="ru-RU" sz="2400" b="1" dirty="0" smtClean="0">
              <a:solidFill>
                <a:srgbClr val="002060"/>
              </a:solidFill>
            </a:endParaRPr>
          </a:p>
          <a:p>
            <a:pPr lvl="0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</a:rPr>
              <a:t>организации оповещения;</a:t>
            </a:r>
          </a:p>
          <a:p>
            <a:pPr lvl="0">
              <a:buFontTx/>
              <a:buChar char="-"/>
            </a:pPr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- организации эвакуации.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2214546" y="285728"/>
            <a:ext cx="5643602" cy="1571636"/>
          </a:xfrm>
          <a:prstGeom prst="downArrowCallou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Проведение тренировок 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" r="24"/>
          <a:stretch>
            <a:fillRect/>
          </a:stretch>
        </p:blipFill>
        <p:spPr>
          <a:xfrm>
            <a:off x="5292080" y="3789040"/>
            <a:ext cx="3168352" cy="2376264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642</TotalTime>
  <Words>947</Words>
  <Application>Microsoft Office PowerPoint</Application>
  <PresentationFormat>Экран (4:3)</PresentationFormat>
  <Paragraphs>95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Windows User</cp:lastModifiedBy>
  <cp:revision>67</cp:revision>
  <dcterms:created xsi:type="dcterms:W3CDTF">2018-03-24T04:32:18Z</dcterms:created>
  <dcterms:modified xsi:type="dcterms:W3CDTF">2022-03-02T09:09:40Z</dcterms:modified>
</cp:coreProperties>
</file>